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Montserrat" pitchFamily="2" charset="77"/>
      <p:regular r:id="rId15"/>
      <p:bold r:id="rId16"/>
      <p:italic r:id="rId17"/>
      <p:boldItalic r:id="rId18"/>
    </p:embeddedFont>
    <p:embeddedFont>
      <p:font typeface="Montserrat Bold" pitchFamily="2" charset="77"/>
      <p:regular r:id="rId19"/>
      <p:bold r:id="rId20"/>
      <p:italic r:id="rId21"/>
    </p:embeddedFont>
    <p:embeddedFont>
      <p:font typeface="Roboto Bold" panose="02000000000000000000" pitchFamily="2"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6" autoAdjust="0"/>
    <p:restoredTop sz="94660" autoAdjust="0"/>
  </p:normalViewPr>
  <p:slideViewPr>
    <p:cSldViewPr>
      <p:cViewPr varScale="1">
        <p:scale>
          <a:sx n="130" d="100"/>
          <a:sy n="130" d="100"/>
        </p:scale>
        <p:origin x="178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1.jpe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26" Type="http://schemas.openxmlformats.org/officeDocument/2006/relationships/image" Target="../media/image62.png"/><Relationship Id="rId21" Type="http://schemas.openxmlformats.org/officeDocument/2006/relationships/image" Target="../media/image57.svg"/><Relationship Id="rId42" Type="http://schemas.openxmlformats.org/officeDocument/2006/relationships/image" Target="../media/image78.png"/><Relationship Id="rId47" Type="http://schemas.openxmlformats.org/officeDocument/2006/relationships/image" Target="../media/image83.svg"/><Relationship Id="rId63" Type="http://schemas.openxmlformats.org/officeDocument/2006/relationships/image" Target="../media/image99.svg"/><Relationship Id="rId68" Type="http://schemas.openxmlformats.org/officeDocument/2006/relationships/image" Target="../media/image104.png"/><Relationship Id="rId84" Type="http://schemas.openxmlformats.org/officeDocument/2006/relationships/image" Target="../media/image120.png"/><Relationship Id="rId89" Type="http://schemas.openxmlformats.org/officeDocument/2006/relationships/image" Target="../media/image125.svg"/><Relationship Id="rId16" Type="http://schemas.openxmlformats.org/officeDocument/2006/relationships/image" Target="../media/image52.png"/><Relationship Id="rId107" Type="http://schemas.openxmlformats.org/officeDocument/2006/relationships/image" Target="../media/image143.svg"/><Relationship Id="rId11" Type="http://schemas.openxmlformats.org/officeDocument/2006/relationships/image" Target="../media/image47.svg"/><Relationship Id="rId32" Type="http://schemas.openxmlformats.org/officeDocument/2006/relationships/image" Target="../media/image68.png"/><Relationship Id="rId37" Type="http://schemas.openxmlformats.org/officeDocument/2006/relationships/image" Target="../media/image73.svg"/><Relationship Id="rId53" Type="http://schemas.openxmlformats.org/officeDocument/2006/relationships/image" Target="../media/image89.svg"/><Relationship Id="rId58" Type="http://schemas.openxmlformats.org/officeDocument/2006/relationships/image" Target="../media/image94.png"/><Relationship Id="rId74" Type="http://schemas.openxmlformats.org/officeDocument/2006/relationships/image" Target="../media/image110.png"/><Relationship Id="rId79" Type="http://schemas.openxmlformats.org/officeDocument/2006/relationships/image" Target="../media/image115.svg"/><Relationship Id="rId102" Type="http://schemas.openxmlformats.org/officeDocument/2006/relationships/image" Target="../media/image138.png"/><Relationship Id="rId5" Type="http://schemas.openxmlformats.org/officeDocument/2006/relationships/image" Target="../media/image41.svg"/><Relationship Id="rId90" Type="http://schemas.openxmlformats.org/officeDocument/2006/relationships/image" Target="../media/image126.png"/><Relationship Id="rId95" Type="http://schemas.openxmlformats.org/officeDocument/2006/relationships/image" Target="../media/image131.svg"/><Relationship Id="rId22" Type="http://schemas.openxmlformats.org/officeDocument/2006/relationships/image" Target="../media/image58.png"/><Relationship Id="rId27" Type="http://schemas.openxmlformats.org/officeDocument/2006/relationships/image" Target="../media/image63.svg"/><Relationship Id="rId43" Type="http://schemas.openxmlformats.org/officeDocument/2006/relationships/image" Target="../media/image79.svg"/><Relationship Id="rId48" Type="http://schemas.openxmlformats.org/officeDocument/2006/relationships/image" Target="../media/image84.png"/><Relationship Id="rId64" Type="http://schemas.openxmlformats.org/officeDocument/2006/relationships/image" Target="../media/image100.png"/><Relationship Id="rId69" Type="http://schemas.openxmlformats.org/officeDocument/2006/relationships/image" Target="../media/image105.svg"/><Relationship Id="rId80" Type="http://schemas.openxmlformats.org/officeDocument/2006/relationships/image" Target="../media/image116.png"/><Relationship Id="rId85" Type="http://schemas.openxmlformats.org/officeDocument/2006/relationships/image" Target="../media/image121.svg"/><Relationship Id="rId12" Type="http://schemas.openxmlformats.org/officeDocument/2006/relationships/image" Target="../media/image48.png"/><Relationship Id="rId17" Type="http://schemas.openxmlformats.org/officeDocument/2006/relationships/image" Target="../media/image53.svg"/><Relationship Id="rId33" Type="http://schemas.openxmlformats.org/officeDocument/2006/relationships/image" Target="../media/image69.svg"/><Relationship Id="rId38" Type="http://schemas.openxmlformats.org/officeDocument/2006/relationships/image" Target="../media/image74.png"/><Relationship Id="rId59" Type="http://schemas.openxmlformats.org/officeDocument/2006/relationships/image" Target="../media/image95.svg"/><Relationship Id="rId103" Type="http://schemas.openxmlformats.org/officeDocument/2006/relationships/image" Target="../media/image139.svg"/><Relationship Id="rId20" Type="http://schemas.openxmlformats.org/officeDocument/2006/relationships/image" Target="../media/image56.png"/><Relationship Id="rId41" Type="http://schemas.openxmlformats.org/officeDocument/2006/relationships/image" Target="../media/image77.svg"/><Relationship Id="rId54" Type="http://schemas.openxmlformats.org/officeDocument/2006/relationships/image" Target="../media/image90.png"/><Relationship Id="rId62" Type="http://schemas.openxmlformats.org/officeDocument/2006/relationships/image" Target="../media/image98.png"/><Relationship Id="rId70" Type="http://schemas.openxmlformats.org/officeDocument/2006/relationships/image" Target="../media/image106.png"/><Relationship Id="rId75" Type="http://schemas.openxmlformats.org/officeDocument/2006/relationships/image" Target="../media/image111.svg"/><Relationship Id="rId83" Type="http://schemas.openxmlformats.org/officeDocument/2006/relationships/image" Target="../media/image119.svg"/><Relationship Id="rId88" Type="http://schemas.openxmlformats.org/officeDocument/2006/relationships/image" Target="../media/image124.png"/><Relationship Id="rId91" Type="http://schemas.openxmlformats.org/officeDocument/2006/relationships/image" Target="../media/image127.svg"/><Relationship Id="rId96"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42.png"/><Relationship Id="rId15" Type="http://schemas.openxmlformats.org/officeDocument/2006/relationships/image" Target="../media/image51.svg"/><Relationship Id="rId23" Type="http://schemas.openxmlformats.org/officeDocument/2006/relationships/image" Target="../media/image59.svg"/><Relationship Id="rId28" Type="http://schemas.openxmlformats.org/officeDocument/2006/relationships/image" Target="../media/image64.png"/><Relationship Id="rId36" Type="http://schemas.openxmlformats.org/officeDocument/2006/relationships/image" Target="../media/image72.png"/><Relationship Id="rId49" Type="http://schemas.openxmlformats.org/officeDocument/2006/relationships/image" Target="../media/image85.svg"/><Relationship Id="rId57" Type="http://schemas.openxmlformats.org/officeDocument/2006/relationships/image" Target="../media/image93.svg"/><Relationship Id="rId106" Type="http://schemas.openxmlformats.org/officeDocument/2006/relationships/image" Target="../media/image142.png"/><Relationship Id="rId10" Type="http://schemas.openxmlformats.org/officeDocument/2006/relationships/image" Target="../media/image46.png"/><Relationship Id="rId31" Type="http://schemas.openxmlformats.org/officeDocument/2006/relationships/image" Target="../media/image67.svg"/><Relationship Id="rId44" Type="http://schemas.openxmlformats.org/officeDocument/2006/relationships/image" Target="../media/image80.png"/><Relationship Id="rId52" Type="http://schemas.openxmlformats.org/officeDocument/2006/relationships/image" Target="../media/image88.png"/><Relationship Id="rId60" Type="http://schemas.openxmlformats.org/officeDocument/2006/relationships/image" Target="../media/image96.png"/><Relationship Id="rId65" Type="http://schemas.openxmlformats.org/officeDocument/2006/relationships/image" Target="../media/image101.svg"/><Relationship Id="rId73" Type="http://schemas.openxmlformats.org/officeDocument/2006/relationships/image" Target="../media/image109.svg"/><Relationship Id="rId78" Type="http://schemas.openxmlformats.org/officeDocument/2006/relationships/image" Target="../media/image114.png"/><Relationship Id="rId81" Type="http://schemas.openxmlformats.org/officeDocument/2006/relationships/image" Target="../media/image117.svg"/><Relationship Id="rId86" Type="http://schemas.openxmlformats.org/officeDocument/2006/relationships/image" Target="../media/image122.png"/><Relationship Id="rId94" Type="http://schemas.openxmlformats.org/officeDocument/2006/relationships/image" Target="../media/image130.png"/><Relationship Id="rId99" Type="http://schemas.openxmlformats.org/officeDocument/2006/relationships/image" Target="../media/image135.svg"/><Relationship Id="rId101" Type="http://schemas.openxmlformats.org/officeDocument/2006/relationships/image" Target="../media/image137.svg"/><Relationship Id="rId4" Type="http://schemas.openxmlformats.org/officeDocument/2006/relationships/image" Target="../media/image40.png"/><Relationship Id="rId9" Type="http://schemas.openxmlformats.org/officeDocument/2006/relationships/image" Target="../media/image45.svg"/><Relationship Id="rId13" Type="http://schemas.openxmlformats.org/officeDocument/2006/relationships/image" Target="../media/image49.svg"/><Relationship Id="rId18" Type="http://schemas.openxmlformats.org/officeDocument/2006/relationships/image" Target="../media/image54.png"/><Relationship Id="rId39" Type="http://schemas.openxmlformats.org/officeDocument/2006/relationships/image" Target="../media/image75.svg"/><Relationship Id="rId34" Type="http://schemas.openxmlformats.org/officeDocument/2006/relationships/image" Target="../media/image70.png"/><Relationship Id="rId50" Type="http://schemas.openxmlformats.org/officeDocument/2006/relationships/image" Target="../media/image86.png"/><Relationship Id="rId55" Type="http://schemas.openxmlformats.org/officeDocument/2006/relationships/image" Target="../media/image91.svg"/><Relationship Id="rId76" Type="http://schemas.openxmlformats.org/officeDocument/2006/relationships/image" Target="../media/image112.png"/><Relationship Id="rId97" Type="http://schemas.openxmlformats.org/officeDocument/2006/relationships/image" Target="../media/image133.svg"/><Relationship Id="rId104" Type="http://schemas.openxmlformats.org/officeDocument/2006/relationships/image" Target="../media/image140.png"/><Relationship Id="rId7" Type="http://schemas.openxmlformats.org/officeDocument/2006/relationships/image" Target="../media/image43.svg"/><Relationship Id="rId71" Type="http://schemas.openxmlformats.org/officeDocument/2006/relationships/image" Target="../media/image107.svg"/><Relationship Id="rId92" Type="http://schemas.openxmlformats.org/officeDocument/2006/relationships/image" Target="../media/image128.png"/><Relationship Id="rId2" Type="http://schemas.openxmlformats.org/officeDocument/2006/relationships/image" Target="../media/image38.png"/><Relationship Id="rId29" Type="http://schemas.openxmlformats.org/officeDocument/2006/relationships/image" Target="../media/image65.svg"/><Relationship Id="rId24" Type="http://schemas.openxmlformats.org/officeDocument/2006/relationships/image" Target="../media/image60.png"/><Relationship Id="rId40" Type="http://schemas.openxmlformats.org/officeDocument/2006/relationships/image" Target="../media/image76.png"/><Relationship Id="rId45" Type="http://schemas.openxmlformats.org/officeDocument/2006/relationships/image" Target="../media/image81.svg"/><Relationship Id="rId66" Type="http://schemas.openxmlformats.org/officeDocument/2006/relationships/image" Target="../media/image102.png"/><Relationship Id="rId87" Type="http://schemas.openxmlformats.org/officeDocument/2006/relationships/image" Target="../media/image123.svg"/><Relationship Id="rId61" Type="http://schemas.openxmlformats.org/officeDocument/2006/relationships/image" Target="../media/image97.svg"/><Relationship Id="rId82" Type="http://schemas.openxmlformats.org/officeDocument/2006/relationships/image" Target="../media/image118.png"/><Relationship Id="rId19" Type="http://schemas.openxmlformats.org/officeDocument/2006/relationships/image" Target="../media/image55.svg"/><Relationship Id="rId14" Type="http://schemas.openxmlformats.org/officeDocument/2006/relationships/image" Target="../media/image50.png"/><Relationship Id="rId30" Type="http://schemas.openxmlformats.org/officeDocument/2006/relationships/image" Target="../media/image66.png"/><Relationship Id="rId35" Type="http://schemas.openxmlformats.org/officeDocument/2006/relationships/image" Target="../media/image71.svg"/><Relationship Id="rId56" Type="http://schemas.openxmlformats.org/officeDocument/2006/relationships/image" Target="../media/image92.png"/><Relationship Id="rId77" Type="http://schemas.openxmlformats.org/officeDocument/2006/relationships/image" Target="../media/image113.svg"/><Relationship Id="rId100" Type="http://schemas.openxmlformats.org/officeDocument/2006/relationships/image" Target="../media/image136.png"/><Relationship Id="rId105" Type="http://schemas.openxmlformats.org/officeDocument/2006/relationships/image" Target="../media/image141.svg"/><Relationship Id="rId8" Type="http://schemas.openxmlformats.org/officeDocument/2006/relationships/image" Target="../media/image44.png"/><Relationship Id="rId51" Type="http://schemas.openxmlformats.org/officeDocument/2006/relationships/image" Target="../media/image87.svg"/><Relationship Id="rId72" Type="http://schemas.openxmlformats.org/officeDocument/2006/relationships/image" Target="../media/image108.png"/><Relationship Id="rId93" Type="http://schemas.openxmlformats.org/officeDocument/2006/relationships/image" Target="../media/image129.svg"/><Relationship Id="rId98" Type="http://schemas.openxmlformats.org/officeDocument/2006/relationships/image" Target="../media/image134.png"/><Relationship Id="rId3" Type="http://schemas.openxmlformats.org/officeDocument/2006/relationships/image" Target="../media/image39.svg"/><Relationship Id="rId25" Type="http://schemas.openxmlformats.org/officeDocument/2006/relationships/image" Target="../media/image61.svg"/><Relationship Id="rId46" Type="http://schemas.openxmlformats.org/officeDocument/2006/relationships/image" Target="../media/image82.png"/><Relationship Id="rId67" Type="http://schemas.openxmlformats.org/officeDocument/2006/relationships/image" Target="../media/image103.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3.png"/><Relationship Id="rId4" Type="http://schemas.openxmlformats.org/officeDocument/2006/relationships/image" Target="../media/image20.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367131" y="7227854"/>
            <a:ext cx="7173539" cy="554635"/>
          </a:xfrm>
          <a:prstGeom prst="rect">
            <a:avLst/>
          </a:prstGeom>
        </p:spPr>
        <p:txBody>
          <a:bodyPr lIns="0" tIns="0" rIns="0" bIns="0" rtlCol="0" anchor="t">
            <a:spAutoFit/>
          </a:bodyPr>
          <a:lstStyle/>
          <a:p>
            <a:pPr algn="l">
              <a:lnSpc>
                <a:spcPts val="4632"/>
              </a:lnSpc>
              <a:spcBef>
                <a:spcPct val="0"/>
              </a:spcBef>
            </a:pPr>
            <a:r>
              <a:rPr lang="en-US" sz="3308" dirty="0">
                <a:solidFill>
                  <a:srgbClr val="000000"/>
                </a:solidFill>
                <a:latin typeface="Montserrat"/>
                <a:ea typeface="Montserrat"/>
                <a:cs typeface="Montserrat"/>
                <a:sym typeface="Montserrat"/>
              </a:rPr>
              <a:t>Presented by Your Names</a:t>
            </a:r>
          </a:p>
        </p:txBody>
      </p:sp>
      <p:pic>
        <p:nvPicPr>
          <p:cNvPr id="12" name="Picture 11" descr="A logo with a dragonfly in a circle&#10;&#10;AI-generated content may be incorrect.">
            <a:extLst>
              <a:ext uri="{FF2B5EF4-FFF2-40B4-BE49-F238E27FC236}">
                <a16:creationId xmlns:a16="http://schemas.microsoft.com/office/drawing/2014/main" id="{A74A4656-C79C-C655-B632-4DCAC4F25B20}"/>
              </a:ext>
            </a:extLst>
          </p:cNvPr>
          <p:cNvPicPr>
            <a:picLocks noChangeAspect="1"/>
          </p:cNvPicPr>
          <p:nvPr/>
        </p:nvPicPr>
        <p:blipFill>
          <a:blip r:embed="rId3">
            <a:extLst>
              <a:ext uri="{28A0092B-C50C-407E-A947-70E740481C1C}">
                <a14:useLocalDpi xmlns:a14="http://schemas.microsoft.com/office/drawing/2010/main" val="0"/>
              </a:ext>
            </a:extLst>
          </a:blip>
          <a:srcRect l="10726" t="27533" r="9804" b="25499"/>
          <a:stretch/>
        </p:blipFill>
        <p:spPr>
          <a:xfrm>
            <a:off x="762000" y="3543300"/>
            <a:ext cx="9158509" cy="3276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7176972" y="-1174265"/>
            <a:ext cx="9192806" cy="11746397"/>
            <a:chOff x="0" y="0"/>
            <a:chExt cx="2421151" cy="3093701"/>
          </a:xfrm>
        </p:grpSpPr>
        <p:sp>
          <p:nvSpPr>
            <p:cNvPr id="4" name="Freeform 4"/>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txBody>
            <a:bodyPr/>
            <a:lstStyle/>
            <a:p>
              <a:endParaRPr lang="en-US"/>
            </a:p>
          </p:txBody>
        </p:sp>
        <p:sp>
          <p:nvSpPr>
            <p:cNvPr id="5" name="TextBox 5"/>
            <p:cNvSpPr txBox="1"/>
            <p:nvPr/>
          </p:nvSpPr>
          <p:spPr>
            <a:xfrm>
              <a:off x="0" y="-47625"/>
              <a:ext cx="2421151" cy="3141326"/>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txBody>
          <a:bodyPr/>
          <a:lstStyle/>
          <a:p>
            <a:endParaRPr lang="en-US"/>
          </a:p>
        </p:txBody>
      </p:sp>
      <p:pic>
        <p:nvPicPr>
          <p:cNvPr id="7" name="Picture 7"/>
          <p:cNvPicPr>
            <a:picLocks noChangeAspect="1"/>
          </p:cNvPicPr>
          <p:nvPr/>
        </p:nvPicPr>
        <p:blipFill>
          <a:blip r:embed="rId3"/>
          <a:stretch>
            <a:fillRect/>
          </a:stretch>
        </p:blipFill>
        <p:spPr>
          <a:xfrm>
            <a:off x="6809559" y="499662"/>
            <a:ext cx="9986963" cy="9590885"/>
          </a:xfrm>
          <a:prstGeom prst="rect">
            <a:avLst/>
          </a:prstGeom>
        </p:spPr>
      </p:pic>
      <p:sp>
        <p:nvSpPr>
          <p:cNvPr id="8" name="TextBox 8"/>
          <p:cNvSpPr txBox="1"/>
          <p:nvPr/>
        </p:nvSpPr>
        <p:spPr>
          <a:xfrm>
            <a:off x="1249989" y="2274946"/>
            <a:ext cx="5926983" cy="916426"/>
          </a:xfrm>
          <a:prstGeom prst="rect">
            <a:avLst/>
          </a:prstGeom>
        </p:spPr>
        <p:txBody>
          <a:bodyPr lIns="0" tIns="0" rIns="0" bIns="0" rtlCol="0" anchor="t">
            <a:spAutoFit/>
          </a:bodyPr>
          <a:lstStyle/>
          <a:p>
            <a:pPr marL="0" lvl="0" indent="0" algn="l">
              <a:lnSpc>
                <a:spcPts val="7106"/>
              </a:lnSpc>
              <a:spcBef>
                <a:spcPct val="0"/>
              </a:spcBef>
            </a:pPr>
            <a:r>
              <a:rPr lang="en-US" sz="5921" b="1" u="none" strike="noStrike">
                <a:solidFill>
                  <a:srgbClr val="F4F6FC"/>
                </a:solidFill>
                <a:latin typeface="Roboto Bold"/>
                <a:ea typeface="Roboto Bold"/>
                <a:cs typeface="Roboto Bold"/>
                <a:sym typeface="Roboto Bold"/>
              </a:rPr>
              <a:t>Market analysis</a:t>
            </a:r>
          </a:p>
        </p:txBody>
      </p:sp>
      <p:sp>
        <p:nvSpPr>
          <p:cNvPr id="9" name="TextBox 9"/>
          <p:cNvSpPr txBox="1"/>
          <p:nvPr/>
        </p:nvSpPr>
        <p:spPr>
          <a:xfrm>
            <a:off x="1249989" y="3354571"/>
            <a:ext cx="5926983" cy="4030941"/>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a:p>
            <a:pPr marL="0" lvl="0" indent="0" algn="l">
              <a:lnSpc>
                <a:spcPts val="2930"/>
              </a:lnSpc>
              <a:spcBef>
                <a:spcPct val="0"/>
              </a:spcBef>
            </a:pPr>
            <a:endParaRPr lang="en-US" sz="2093" u="none" strike="noStrike">
              <a:solidFill>
                <a:srgbClr val="FFFFFF"/>
              </a:solidFill>
              <a:latin typeface="Montserrat"/>
              <a:ea typeface="Montserrat"/>
              <a:cs typeface="Montserrat"/>
              <a:sym typeface="Montserrat"/>
            </a:endParaRPr>
          </a:p>
          <a:p>
            <a:pPr marL="0" lvl="0" indent="0" algn="l">
              <a:lnSpc>
                <a:spcPts val="2930"/>
              </a:lnSpc>
              <a:spcBef>
                <a:spcPct val="0"/>
              </a:spcBef>
            </a:pPr>
            <a:r>
              <a:rPr lang="en-US" sz="2093" u="none" strike="noStrike">
                <a:solidFill>
                  <a:srgbClr val="FFFFFF"/>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a:t>
            </a:r>
          </a:p>
        </p:txBody>
      </p:sp>
      <p:pic>
        <p:nvPicPr>
          <p:cNvPr id="10" name="Picture 9" descr="A bug in a circle with text in it&#10;&#10;AI-generated content may be incorrect.">
            <a:extLst>
              <a:ext uri="{FF2B5EF4-FFF2-40B4-BE49-F238E27FC236}">
                <a16:creationId xmlns:a16="http://schemas.microsoft.com/office/drawing/2014/main" id="{7AFC4870-824B-6053-1CC8-DD379691D4EA}"/>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txBody>
            <a:bodyPr/>
            <a:lstStyle/>
            <a:p>
              <a:endParaRPr lang="en-US"/>
            </a:p>
          </p:txBody>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922338"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Olivia Wilson</a:t>
              </a:r>
            </a:p>
          </p:txBody>
        </p:sp>
      </p:grpSp>
      <p:grpSp>
        <p:nvGrpSpPr>
          <p:cNvPr id="10" name="Group 10"/>
          <p:cNvGrpSpPr>
            <a:grpSpLocks noChangeAspect="1"/>
          </p:cNvGrpSpPr>
          <p:nvPr/>
        </p:nvGrpSpPr>
        <p:grpSpPr>
          <a:xfrm>
            <a:off x="3082485" y="3466186"/>
            <a:ext cx="3141499" cy="3141499"/>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18267" t="-32093" r="223" b="-45876"/>
              </a:stretch>
            </a:blipFill>
          </p:spPr>
          <p:txBody>
            <a:bodyPr/>
            <a:lstStyle/>
            <a:p>
              <a:endParaRPr lang="en-US"/>
            </a:p>
          </p:txBody>
        </p:sp>
      </p:grpSp>
      <p:grpSp>
        <p:nvGrpSpPr>
          <p:cNvPr id="14" name="Group 14"/>
          <p:cNvGrpSpPr/>
          <p:nvPr/>
        </p:nvGrpSpPr>
        <p:grpSpPr>
          <a:xfrm>
            <a:off x="7255076" y="6736524"/>
            <a:ext cx="3461793" cy="587791"/>
            <a:chOff x="0" y="0"/>
            <a:chExt cx="1066152" cy="181026"/>
          </a:xfrm>
        </p:grpSpPr>
        <p:sp>
          <p:nvSpPr>
            <p:cNvPr id="15" name="Freeform 1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16" name="TextBox 16"/>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Aaron Loeb</a:t>
              </a:r>
            </a:p>
          </p:txBody>
        </p:sp>
      </p:grpSp>
      <p:grpSp>
        <p:nvGrpSpPr>
          <p:cNvPr id="17" name="Group 17"/>
          <p:cNvGrpSpPr>
            <a:grpSpLocks noChangeAspect="1"/>
          </p:cNvGrpSpPr>
          <p:nvPr/>
        </p:nvGrpSpPr>
        <p:grpSpPr>
          <a:xfrm>
            <a:off x="7415223" y="3466186"/>
            <a:ext cx="3141499" cy="3141499"/>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4999" r="223" b="-24999"/>
              </a:stretch>
            </a:blipFill>
          </p:spPr>
          <p:txBody>
            <a:bodyPr/>
            <a:lstStyle/>
            <a:p>
              <a:endParaRPr lang="en-US"/>
            </a:p>
          </p:txBody>
        </p:sp>
      </p:grpSp>
      <p:grpSp>
        <p:nvGrpSpPr>
          <p:cNvPr id="21" name="Group 21"/>
          <p:cNvGrpSpPr/>
          <p:nvPr/>
        </p:nvGrpSpPr>
        <p:grpSpPr>
          <a:xfrm>
            <a:off x="11903869" y="6736524"/>
            <a:ext cx="3461793" cy="587791"/>
            <a:chOff x="0" y="0"/>
            <a:chExt cx="1066152" cy="181026"/>
          </a:xfrm>
        </p:grpSpPr>
        <p:sp>
          <p:nvSpPr>
            <p:cNvPr id="22" name="Freeform 22"/>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23" name="TextBox 23"/>
            <p:cNvSpPr txBox="1"/>
            <p:nvPr/>
          </p:nvSpPr>
          <p:spPr>
            <a:xfrm>
              <a:off x="0" y="-47625"/>
              <a:ext cx="1066152" cy="228651"/>
            </a:xfrm>
            <a:prstGeom prst="rect">
              <a:avLst/>
            </a:prstGeom>
          </p:spPr>
          <p:txBody>
            <a:bodyPr lIns="0" tIns="0" rIns="0" bIns="0" rtlCol="0" anchor="ctr"/>
            <a:lstStyle/>
            <a:p>
              <a:pPr algn="ctr">
                <a:lnSpc>
                  <a:spcPts val="3220"/>
                </a:lnSpc>
              </a:pPr>
              <a:r>
                <a:rPr lang="en-US" sz="2300" b="1">
                  <a:solidFill>
                    <a:srgbClr val="FFFFFF"/>
                  </a:solidFill>
                  <a:latin typeface="Montserrat Bold"/>
                  <a:ea typeface="Montserrat Bold"/>
                  <a:cs typeface="Montserrat Bold"/>
                  <a:sym typeface="Montserrat Bold"/>
                </a:rPr>
                <a:t>Juliana Silva</a:t>
              </a:r>
            </a:p>
          </p:txBody>
        </p:sp>
      </p:grpSp>
      <p:grpSp>
        <p:nvGrpSpPr>
          <p:cNvPr id="24" name="Group 24"/>
          <p:cNvGrpSpPr>
            <a:grpSpLocks noChangeAspect="1"/>
          </p:cNvGrpSpPr>
          <p:nvPr/>
        </p:nvGrpSpPr>
        <p:grpSpPr>
          <a:xfrm>
            <a:off x="12064016" y="3466186"/>
            <a:ext cx="3141499" cy="3141499"/>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17171" t="-34886" r="-101084" b="-78099"/>
              </a:stretch>
            </a:blipFill>
          </p:spPr>
          <p:txBody>
            <a:bodyPr/>
            <a:lstStyle/>
            <a:p>
              <a:endParaRPr lang="en-US"/>
            </a:p>
          </p:txBody>
        </p:sp>
      </p:grpSp>
      <p:sp>
        <p:nvSpPr>
          <p:cNvPr id="28" name="TextBox 28"/>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b="1" u="none" strike="noStrike">
                <a:solidFill>
                  <a:srgbClr val="F4F6FC"/>
                </a:solidFill>
                <a:latin typeface="Roboto Bold"/>
                <a:ea typeface="Roboto Bold"/>
                <a:cs typeface="Roboto Bold"/>
                <a:sym typeface="Roboto Bold"/>
              </a:rPr>
              <a:t>Our Team</a:t>
            </a:r>
          </a:p>
        </p:txBody>
      </p:sp>
      <p:sp>
        <p:nvSpPr>
          <p:cNvPr id="29" name="TextBox 29"/>
          <p:cNvSpPr txBox="1"/>
          <p:nvPr/>
        </p:nvSpPr>
        <p:spPr>
          <a:xfrm>
            <a:off x="3606287"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CEO &amp; Founder</a:t>
            </a:r>
          </a:p>
        </p:txBody>
      </p:sp>
      <p:sp>
        <p:nvSpPr>
          <p:cNvPr id="30" name="TextBox 30"/>
          <p:cNvSpPr txBox="1"/>
          <p:nvPr/>
        </p:nvSpPr>
        <p:spPr>
          <a:xfrm>
            <a:off x="7939025"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Project manager</a:t>
            </a:r>
          </a:p>
        </p:txBody>
      </p:sp>
      <p:sp>
        <p:nvSpPr>
          <p:cNvPr id="31" name="TextBox 31"/>
          <p:cNvSpPr txBox="1"/>
          <p:nvPr/>
        </p:nvSpPr>
        <p:spPr>
          <a:xfrm>
            <a:off x="12587818" y="7362942"/>
            <a:ext cx="2183460" cy="350192"/>
          </a:xfrm>
          <a:prstGeom prst="rect">
            <a:avLst/>
          </a:prstGeom>
        </p:spPr>
        <p:txBody>
          <a:bodyPr lIns="0" tIns="0" rIns="0" bIns="0" rtlCol="0" anchor="t">
            <a:spAutoFit/>
          </a:bodyPr>
          <a:lstStyle/>
          <a:p>
            <a:pPr algn="ctr">
              <a:lnSpc>
                <a:spcPts val="3081"/>
              </a:lnSpc>
            </a:pPr>
            <a:r>
              <a:rPr lang="en-US" sz="1781">
                <a:solidFill>
                  <a:srgbClr val="000000"/>
                </a:solidFill>
                <a:latin typeface="Montserrat"/>
                <a:ea typeface="Montserrat"/>
                <a:cs typeface="Montserrat"/>
                <a:sym typeface="Montserrat"/>
              </a:rPr>
              <a:t>IT Expert</a:t>
            </a:r>
          </a:p>
        </p:txBody>
      </p:sp>
      <p:pic>
        <p:nvPicPr>
          <p:cNvPr id="32" name="Picture 31" descr="A bug in a circle with text in it&#10;&#10;AI-generated content may be incorrect.">
            <a:extLst>
              <a:ext uri="{FF2B5EF4-FFF2-40B4-BE49-F238E27FC236}">
                <a16:creationId xmlns:a16="http://schemas.microsoft.com/office/drawing/2014/main" id="{FD5F14B8-ACFD-2EC4-7022-074A810119A2}"/>
              </a:ext>
            </a:extLst>
          </p:cNvPr>
          <p:cNvPicPr>
            <a:picLocks noChangeAspect="1"/>
          </p:cNvPicPr>
          <p:nvPr/>
        </p:nvPicPr>
        <p:blipFill>
          <a:blip r:embed="rId6">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61112" y="4229634"/>
            <a:ext cx="3908246" cy="709734"/>
          </a:xfrm>
          <a:prstGeom prst="rect">
            <a:avLst/>
          </a:prstGeom>
        </p:spPr>
        <p:txBody>
          <a:bodyPr lIns="0" tIns="0" rIns="0" bIns="0" rtlCol="0" anchor="t">
            <a:spAutoFit/>
          </a:bodyPr>
          <a:lstStyle/>
          <a:p>
            <a:pPr algn="l">
              <a:lnSpc>
                <a:spcPts val="5626"/>
              </a:lnSpc>
            </a:pPr>
            <a:r>
              <a:rPr lang="en-US" sz="4688" b="1">
                <a:solidFill>
                  <a:srgbClr val="000000"/>
                </a:solidFill>
                <a:latin typeface="Montserrat Bold"/>
                <a:ea typeface="Montserrat Bold"/>
                <a:cs typeface="Montserrat Bold"/>
                <a:sym typeface="Montserrat Bold"/>
              </a:rPr>
              <a:t>Contact Us</a:t>
            </a:r>
          </a:p>
        </p:txBody>
      </p:sp>
      <p:sp>
        <p:nvSpPr>
          <p:cNvPr id="3" name="TextBox 3"/>
          <p:cNvSpPr txBox="1"/>
          <p:nvPr/>
        </p:nvSpPr>
        <p:spPr>
          <a:xfrm>
            <a:off x="6039956" y="7249781"/>
            <a:ext cx="5038461" cy="381605"/>
          </a:xfrm>
          <a:prstGeom prst="rect">
            <a:avLst/>
          </a:prstGeom>
        </p:spPr>
        <p:txBody>
          <a:bodyPr lIns="0" tIns="0" rIns="0" bIns="0" rtlCol="0" anchor="t">
            <a:spAutoFit/>
          </a:bodyPr>
          <a:lstStyle/>
          <a:p>
            <a:pPr algn="l">
              <a:lnSpc>
                <a:spcPts val="3129"/>
              </a:lnSpc>
            </a:pPr>
            <a:r>
              <a:rPr lang="en-US" sz="2235">
                <a:solidFill>
                  <a:srgbClr val="000000"/>
                </a:solidFill>
                <a:latin typeface="Montserrat"/>
                <a:ea typeface="Montserrat"/>
                <a:cs typeface="Montserrat"/>
                <a:sym typeface="Montserrat"/>
              </a:rPr>
              <a:t>www.reallygreatsite.com</a:t>
            </a:r>
          </a:p>
        </p:txBody>
      </p:sp>
      <p:sp>
        <p:nvSpPr>
          <p:cNvPr id="4" name="TextBox 4"/>
          <p:cNvSpPr txBox="1"/>
          <p:nvPr/>
        </p:nvSpPr>
        <p:spPr>
          <a:xfrm>
            <a:off x="6039956" y="6699194"/>
            <a:ext cx="5038461" cy="381605"/>
          </a:xfrm>
          <a:prstGeom prst="rect">
            <a:avLst/>
          </a:prstGeom>
        </p:spPr>
        <p:txBody>
          <a:bodyPr lIns="0" tIns="0" rIns="0" bIns="0" rtlCol="0" anchor="t">
            <a:spAutoFit/>
          </a:bodyPr>
          <a:lstStyle/>
          <a:p>
            <a:pPr algn="l">
              <a:lnSpc>
                <a:spcPts val="3129"/>
              </a:lnSpc>
            </a:pPr>
            <a:r>
              <a:rPr lang="en-US" sz="2235">
                <a:solidFill>
                  <a:srgbClr val="000000"/>
                </a:solidFill>
                <a:latin typeface="Montserrat"/>
                <a:ea typeface="Montserrat"/>
                <a:cs typeface="Montserrat"/>
                <a:sym typeface="Montserrat"/>
              </a:rPr>
              <a:t>hello@reallygreatsite.com</a:t>
            </a:r>
          </a:p>
        </p:txBody>
      </p:sp>
      <p:sp>
        <p:nvSpPr>
          <p:cNvPr id="5" name="TextBox 5"/>
          <p:cNvSpPr txBox="1"/>
          <p:nvPr/>
        </p:nvSpPr>
        <p:spPr>
          <a:xfrm>
            <a:off x="6039956" y="6194179"/>
            <a:ext cx="2550558" cy="381605"/>
          </a:xfrm>
          <a:prstGeom prst="rect">
            <a:avLst/>
          </a:prstGeom>
        </p:spPr>
        <p:txBody>
          <a:bodyPr lIns="0" tIns="0" rIns="0" bIns="0" rtlCol="0" anchor="t">
            <a:spAutoFit/>
          </a:bodyPr>
          <a:lstStyle/>
          <a:p>
            <a:pPr algn="l">
              <a:lnSpc>
                <a:spcPts val="3129"/>
              </a:lnSpc>
            </a:pPr>
            <a:r>
              <a:rPr lang="en-US" sz="2235">
                <a:solidFill>
                  <a:srgbClr val="000000"/>
                </a:solidFill>
                <a:latin typeface="Montserrat"/>
                <a:ea typeface="Montserrat"/>
                <a:cs typeface="Montserrat"/>
                <a:sym typeface="Montserrat"/>
              </a:rPr>
              <a:t>+123-456-7890</a:t>
            </a:r>
          </a:p>
        </p:txBody>
      </p:sp>
      <p:sp>
        <p:nvSpPr>
          <p:cNvPr id="6" name="Freeform 6"/>
          <p:cNvSpPr/>
          <p:nvPr/>
        </p:nvSpPr>
        <p:spPr>
          <a:xfrm>
            <a:off x="5464109" y="6746819"/>
            <a:ext cx="414154" cy="414154"/>
          </a:xfrm>
          <a:custGeom>
            <a:avLst/>
            <a:gdLst/>
            <a:ahLst/>
            <a:cxnLst/>
            <a:rect l="l" t="t" r="r" b="b"/>
            <a:pathLst>
              <a:path w="414154" h="414154">
                <a:moveTo>
                  <a:pt x="0" y="0"/>
                </a:moveTo>
                <a:lnTo>
                  <a:pt x="414153" y="0"/>
                </a:lnTo>
                <a:lnTo>
                  <a:pt x="414153" y="414153"/>
                </a:lnTo>
                <a:lnTo>
                  <a:pt x="0" y="414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5464109" y="7297406"/>
            <a:ext cx="413968" cy="414154"/>
          </a:xfrm>
          <a:custGeom>
            <a:avLst/>
            <a:gdLst/>
            <a:ahLst/>
            <a:cxnLst/>
            <a:rect l="l" t="t" r="r" b="b"/>
            <a:pathLst>
              <a:path w="413968" h="414154">
                <a:moveTo>
                  <a:pt x="0" y="0"/>
                </a:moveTo>
                <a:lnTo>
                  <a:pt x="413967" y="0"/>
                </a:lnTo>
                <a:lnTo>
                  <a:pt x="413967" y="414154"/>
                </a:lnTo>
                <a:lnTo>
                  <a:pt x="0" y="414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5464109" y="6225141"/>
            <a:ext cx="414154" cy="414154"/>
          </a:xfrm>
          <a:custGeom>
            <a:avLst/>
            <a:gdLst/>
            <a:ahLst/>
            <a:cxnLst/>
            <a:rect l="l" t="t" r="r" b="b"/>
            <a:pathLst>
              <a:path w="414154" h="414154">
                <a:moveTo>
                  <a:pt x="0" y="0"/>
                </a:moveTo>
                <a:lnTo>
                  <a:pt x="414153" y="0"/>
                </a:lnTo>
                <a:lnTo>
                  <a:pt x="414153" y="414153"/>
                </a:lnTo>
                <a:lnTo>
                  <a:pt x="0" y="4141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5439688" y="5028299"/>
            <a:ext cx="2810012" cy="522535"/>
          </a:xfrm>
          <a:prstGeom prst="rect">
            <a:avLst/>
          </a:prstGeom>
        </p:spPr>
        <p:txBody>
          <a:bodyPr lIns="0" tIns="0" rIns="0" bIns="0" rtlCol="0" anchor="t">
            <a:spAutoFit/>
          </a:bodyPr>
          <a:lstStyle/>
          <a:p>
            <a:pPr marL="0" lvl="0" indent="0" algn="l">
              <a:lnSpc>
                <a:spcPts val="4128"/>
              </a:lnSpc>
              <a:spcBef>
                <a:spcPct val="0"/>
              </a:spcBef>
            </a:pPr>
            <a:r>
              <a:rPr lang="en-US" sz="3440" b="1" u="none" strike="noStrike">
                <a:solidFill>
                  <a:srgbClr val="000000"/>
                </a:solidFill>
                <a:latin typeface="Montserrat Bold"/>
                <a:ea typeface="Montserrat Bold"/>
                <a:cs typeface="Montserrat Bold"/>
                <a:sym typeface="Montserrat Bold"/>
              </a:rPr>
              <a:t>Aaron Loeb</a:t>
            </a:r>
          </a:p>
        </p:txBody>
      </p:sp>
      <p:sp>
        <p:nvSpPr>
          <p:cNvPr id="10" name="TextBox 10"/>
          <p:cNvSpPr txBox="1"/>
          <p:nvPr/>
        </p:nvSpPr>
        <p:spPr>
          <a:xfrm>
            <a:off x="5439688" y="5592140"/>
            <a:ext cx="3150826" cy="381605"/>
          </a:xfrm>
          <a:prstGeom prst="rect">
            <a:avLst/>
          </a:prstGeom>
        </p:spPr>
        <p:txBody>
          <a:bodyPr lIns="0" tIns="0" rIns="0" bIns="0" rtlCol="0" anchor="t">
            <a:spAutoFit/>
          </a:bodyPr>
          <a:lstStyle/>
          <a:p>
            <a:pPr marL="0" lvl="0" indent="0" algn="l">
              <a:lnSpc>
                <a:spcPts val="3129"/>
              </a:lnSpc>
              <a:spcBef>
                <a:spcPct val="0"/>
              </a:spcBef>
            </a:pPr>
            <a:r>
              <a:rPr lang="en-US" sz="2235" u="none" strike="noStrike">
                <a:solidFill>
                  <a:srgbClr val="000000"/>
                </a:solidFill>
                <a:latin typeface="Montserrat"/>
                <a:ea typeface="Montserrat"/>
                <a:cs typeface="Montserrat"/>
                <a:sym typeface="Montserrat"/>
              </a:rPr>
              <a:t>Project manager</a:t>
            </a:r>
          </a:p>
        </p:txBody>
      </p:sp>
      <p:sp>
        <p:nvSpPr>
          <p:cNvPr id="13" name="Freeform 13"/>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8"/>
            <a:stretch>
              <a:fillRect/>
            </a:stretch>
          </a:blipFill>
        </p:spPr>
        <p:txBody>
          <a:bodyPr/>
          <a:lstStyle/>
          <a:p>
            <a:endParaRPr lang="en-US"/>
          </a:p>
        </p:txBody>
      </p:sp>
      <p:sp>
        <p:nvSpPr>
          <p:cNvPr id="14" name="Freeform 14"/>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8"/>
            <a:stretch>
              <a:fillRect/>
            </a:stretch>
          </a:blipFill>
        </p:spPr>
        <p:txBody>
          <a:bodyPr/>
          <a:lstStyle/>
          <a:p>
            <a:endParaRPr lang="en-US"/>
          </a:p>
        </p:txBody>
      </p:sp>
      <p:sp>
        <p:nvSpPr>
          <p:cNvPr id="15" name="TextBox 15"/>
          <p:cNvSpPr txBox="1"/>
          <p:nvPr/>
        </p:nvSpPr>
        <p:spPr>
          <a:xfrm>
            <a:off x="5361112" y="2575440"/>
            <a:ext cx="8460437" cy="1577994"/>
          </a:xfrm>
          <a:prstGeom prst="rect">
            <a:avLst/>
          </a:prstGeom>
        </p:spPr>
        <p:txBody>
          <a:bodyPr lIns="0" tIns="0" rIns="0" bIns="0" rtlCol="0" anchor="t">
            <a:spAutoFit/>
          </a:bodyPr>
          <a:lstStyle/>
          <a:p>
            <a:pPr algn="l">
              <a:lnSpc>
                <a:spcPts val="12508"/>
              </a:lnSpc>
            </a:pPr>
            <a:r>
              <a:rPr lang="en-US" sz="10424" b="1">
                <a:solidFill>
                  <a:srgbClr val="000000"/>
                </a:solidFill>
                <a:latin typeface="Montserrat Bold"/>
                <a:ea typeface="Montserrat Bold"/>
                <a:cs typeface="Montserrat Bold"/>
                <a:sym typeface="Montserrat Bold"/>
              </a:rPr>
              <a:t>Thank you</a:t>
            </a:r>
          </a:p>
        </p:txBody>
      </p:sp>
      <p:pic>
        <p:nvPicPr>
          <p:cNvPr id="11" name="Picture 10" descr="A bug in a circle with text in it&#10;&#10;AI-generated content may be incorrect.">
            <a:extLst>
              <a:ext uri="{FF2B5EF4-FFF2-40B4-BE49-F238E27FC236}">
                <a16:creationId xmlns:a16="http://schemas.microsoft.com/office/drawing/2014/main" id="{521FA3E9-A313-0FC6-C962-A902CD443A79}"/>
              </a:ext>
            </a:extLst>
          </p:cNvPr>
          <p:cNvPicPr>
            <a:picLocks noChangeAspect="1"/>
          </p:cNvPicPr>
          <p:nvPr/>
        </p:nvPicPr>
        <p:blipFill>
          <a:blip r:embed="rId9">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8446" y="2491321"/>
            <a:ext cx="1001320" cy="1001320"/>
          </a:xfrm>
          <a:custGeom>
            <a:avLst/>
            <a:gdLst/>
            <a:ahLst/>
            <a:cxnLst/>
            <a:rect l="l" t="t" r="r" b="b"/>
            <a:pathLst>
              <a:path w="1001320" h="1001320">
                <a:moveTo>
                  <a:pt x="0" y="0"/>
                </a:moveTo>
                <a:lnTo>
                  <a:pt x="1001320" y="0"/>
                </a:lnTo>
                <a:lnTo>
                  <a:pt x="1001320"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549686" y="2584636"/>
            <a:ext cx="824724" cy="1001320"/>
          </a:xfrm>
          <a:custGeom>
            <a:avLst/>
            <a:gdLst/>
            <a:ahLst/>
            <a:cxnLst/>
            <a:rect l="l" t="t" r="r" b="b"/>
            <a:pathLst>
              <a:path w="824724" h="1001320">
                <a:moveTo>
                  <a:pt x="0" y="0"/>
                </a:moveTo>
                <a:lnTo>
                  <a:pt x="824724" y="0"/>
                </a:lnTo>
                <a:lnTo>
                  <a:pt x="824724" y="1001320"/>
                </a:lnTo>
                <a:lnTo>
                  <a:pt x="0" y="1001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31453" y="2626180"/>
            <a:ext cx="954316" cy="836328"/>
          </a:xfrm>
          <a:custGeom>
            <a:avLst/>
            <a:gdLst/>
            <a:ahLst/>
            <a:cxnLst/>
            <a:rect l="l" t="t" r="r" b="b"/>
            <a:pathLst>
              <a:path w="954316" h="836328">
                <a:moveTo>
                  <a:pt x="0" y="0"/>
                </a:moveTo>
                <a:lnTo>
                  <a:pt x="954316" y="0"/>
                </a:lnTo>
                <a:lnTo>
                  <a:pt x="954316" y="836328"/>
                </a:lnTo>
                <a:lnTo>
                  <a:pt x="0" y="836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3457739" y="3731893"/>
            <a:ext cx="727909" cy="885730"/>
          </a:xfrm>
          <a:custGeom>
            <a:avLst/>
            <a:gdLst/>
            <a:ahLst/>
            <a:cxnLst/>
            <a:rect l="l" t="t" r="r" b="b"/>
            <a:pathLst>
              <a:path w="727909" h="885730">
                <a:moveTo>
                  <a:pt x="0" y="0"/>
                </a:moveTo>
                <a:lnTo>
                  <a:pt x="727909" y="0"/>
                </a:lnTo>
                <a:lnTo>
                  <a:pt x="727909" y="885730"/>
                </a:lnTo>
                <a:lnTo>
                  <a:pt x="0" y="885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3457739" y="2644750"/>
            <a:ext cx="688946" cy="746825"/>
          </a:xfrm>
          <a:custGeom>
            <a:avLst/>
            <a:gdLst/>
            <a:ahLst/>
            <a:cxnLst/>
            <a:rect l="l" t="t" r="r" b="b"/>
            <a:pathLst>
              <a:path w="688946" h="746825">
                <a:moveTo>
                  <a:pt x="0" y="0"/>
                </a:moveTo>
                <a:lnTo>
                  <a:pt x="688946" y="0"/>
                </a:lnTo>
                <a:lnTo>
                  <a:pt x="688946" y="746825"/>
                </a:lnTo>
                <a:lnTo>
                  <a:pt x="0" y="746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5968731" y="3738103"/>
            <a:ext cx="717984" cy="756496"/>
          </a:xfrm>
          <a:custGeom>
            <a:avLst/>
            <a:gdLst/>
            <a:ahLst/>
            <a:cxnLst/>
            <a:rect l="l" t="t" r="r" b="b"/>
            <a:pathLst>
              <a:path w="717984" h="756496">
                <a:moveTo>
                  <a:pt x="0" y="0"/>
                </a:moveTo>
                <a:lnTo>
                  <a:pt x="717984" y="0"/>
                </a:lnTo>
                <a:lnTo>
                  <a:pt x="717984" y="756496"/>
                </a:lnTo>
                <a:lnTo>
                  <a:pt x="0" y="756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8754020" y="3731893"/>
            <a:ext cx="843179" cy="843179"/>
          </a:xfrm>
          <a:custGeom>
            <a:avLst/>
            <a:gdLst/>
            <a:ahLst/>
            <a:cxnLst/>
            <a:rect l="l" t="t" r="r" b="b"/>
            <a:pathLst>
              <a:path w="843179" h="843179">
                <a:moveTo>
                  <a:pt x="0" y="0"/>
                </a:moveTo>
                <a:lnTo>
                  <a:pt x="843179" y="0"/>
                </a:lnTo>
                <a:lnTo>
                  <a:pt x="843179" y="843179"/>
                </a:lnTo>
                <a:lnTo>
                  <a:pt x="0" y="8431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4685463" y="3889026"/>
            <a:ext cx="668554" cy="756496"/>
          </a:xfrm>
          <a:custGeom>
            <a:avLst/>
            <a:gdLst/>
            <a:ahLst/>
            <a:cxnLst/>
            <a:rect l="l" t="t" r="r" b="b"/>
            <a:pathLst>
              <a:path w="668554" h="756496">
                <a:moveTo>
                  <a:pt x="0" y="0"/>
                </a:moveTo>
                <a:lnTo>
                  <a:pt x="668554" y="0"/>
                </a:lnTo>
                <a:lnTo>
                  <a:pt x="668554" y="756496"/>
                </a:lnTo>
                <a:lnTo>
                  <a:pt x="0" y="7564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1480682" y="2573817"/>
            <a:ext cx="763030" cy="774293"/>
          </a:xfrm>
          <a:custGeom>
            <a:avLst/>
            <a:gdLst/>
            <a:ahLst/>
            <a:cxnLst/>
            <a:rect l="l" t="t" r="r" b="b"/>
            <a:pathLst>
              <a:path w="763030" h="774293">
                <a:moveTo>
                  <a:pt x="0" y="0"/>
                </a:moveTo>
                <a:lnTo>
                  <a:pt x="763030" y="0"/>
                </a:lnTo>
                <a:lnTo>
                  <a:pt x="763030" y="774293"/>
                </a:lnTo>
                <a:lnTo>
                  <a:pt x="0" y="77429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1443275" y="3657630"/>
            <a:ext cx="800437" cy="721849"/>
          </a:xfrm>
          <a:custGeom>
            <a:avLst/>
            <a:gdLst/>
            <a:ahLst/>
            <a:cxnLst/>
            <a:rect l="l" t="t" r="r" b="b"/>
            <a:pathLst>
              <a:path w="800437" h="721849">
                <a:moveTo>
                  <a:pt x="0" y="0"/>
                </a:moveTo>
                <a:lnTo>
                  <a:pt x="800437" y="0"/>
                </a:lnTo>
                <a:lnTo>
                  <a:pt x="800437" y="721849"/>
                </a:lnTo>
                <a:lnTo>
                  <a:pt x="0" y="7218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10031453" y="3615079"/>
            <a:ext cx="1008689" cy="806951"/>
          </a:xfrm>
          <a:custGeom>
            <a:avLst/>
            <a:gdLst/>
            <a:ahLst/>
            <a:cxnLst/>
            <a:rect l="l" t="t" r="r" b="b"/>
            <a:pathLst>
              <a:path w="1008689" h="806951">
                <a:moveTo>
                  <a:pt x="0" y="0"/>
                </a:moveTo>
                <a:lnTo>
                  <a:pt x="1008688" y="0"/>
                </a:lnTo>
                <a:lnTo>
                  <a:pt x="1008688" y="806951"/>
                </a:lnTo>
                <a:lnTo>
                  <a:pt x="0" y="8069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8722071" y="2573817"/>
            <a:ext cx="814364" cy="888691"/>
          </a:xfrm>
          <a:custGeom>
            <a:avLst/>
            <a:gdLst/>
            <a:ahLst/>
            <a:cxnLst/>
            <a:rect l="l" t="t" r="r" b="b"/>
            <a:pathLst>
              <a:path w="814364" h="888691">
                <a:moveTo>
                  <a:pt x="0" y="0"/>
                </a:moveTo>
                <a:lnTo>
                  <a:pt x="814364" y="0"/>
                </a:lnTo>
                <a:lnTo>
                  <a:pt x="814364" y="888691"/>
                </a:lnTo>
                <a:lnTo>
                  <a:pt x="0" y="88869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4" name="Freeform 14"/>
          <p:cNvSpPr/>
          <p:nvPr/>
        </p:nvSpPr>
        <p:spPr>
          <a:xfrm>
            <a:off x="7375552" y="3615079"/>
            <a:ext cx="944214" cy="1002544"/>
          </a:xfrm>
          <a:custGeom>
            <a:avLst/>
            <a:gdLst/>
            <a:ahLst/>
            <a:cxnLst/>
            <a:rect l="l" t="t" r="r" b="b"/>
            <a:pathLst>
              <a:path w="944214" h="1002544">
                <a:moveTo>
                  <a:pt x="0" y="0"/>
                </a:moveTo>
                <a:lnTo>
                  <a:pt x="944214" y="0"/>
                </a:lnTo>
                <a:lnTo>
                  <a:pt x="944214" y="1002544"/>
                </a:lnTo>
                <a:lnTo>
                  <a:pt x="0" y="100254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5" name="Freeform 15"/>
          <p:cNvSpPr/>
          <p:nvPr/>
        </p:nvSpPr>
        <p:spPr>
          <a:xfrm>
            <a:off x="5968731" y="2572593"/>
            <a:ext cx="752819" cy="1002544"/>
          </a:xfrm>
          <a:custGeom>
            <a:avLst/>
            <a:gdLst/>
            <a:ahLst/>
            <a:cxnLst/>
            <a:rect l="l" t="t" r="r" b="b"/>
            <a:pathLst>
              <a:path w="752819" h="1002544">
                <a:moveTo>
                  <a:pt x="0" y="0"/>
                </a:moveTo>
                <a:lnTo>
                  <a:pt x="752819" y="0"/>
                </a:lnTo>
                <a:lnTo>
                  <a:pt x="752819" y="1002544"/>
                </a:lnTo>
                <a:lnTo>
                  <a:pt x="0" y="100254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6" name="Freeform 16"/>
          <p:cNvSpPr/>
          <p:nvPr/>
        </p:nvSpPr>
        <p:spPr>
          <a:xfrm>
            <a:off x="3444530" y="8484482"/>
            <a:ext cx="538179" cy="685182"/>
          </a:xfrm>
          <a:custGeom>
            <a:avLst/>
            <a:gdLst/>
            <a:ahLst/>
            <a:cxnLst/>
            <a:rect l="l" t="t" r="r" b="b"/>
            <a:pathLst>
              <a:path w="538179" h="685182">
                <a:moveTo>
                  <a:pt x="0" y="0"/>
                </a:moveTo>
                <a:lnTo>
                  <a:pt x="538179" y="0"/>
                </a:lnTo>
                <a:lnTo>
                  <a:pt x="538179" y="685182"/>
                </a:lnTo>
                <a:lnTo>
                  <a:pt x="0" y="68518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17" name="Freeform 17"/>
          <p:cNvSpPr/>
          <p:nvPr/>
        </p:nvSpPr>
        <p:spPr>
          <a:xfrm>
            <a:off x="4699737" y="8468961"/>
            <a:ext cx="777545" cy="757753"/>
          </a:xfrm>
          <a:custGeom>
            <a:avLst/>
            <a:gdLst/>
            <a:ahLst/>
            <a:cxnLst/>
            <a:rect l="l" t="t" r="r" b="b"/>
            <a:pathLst>
              <a:path w="777545" h="757753">
                <a:moveTo>
                  <a:pt x="0" y="0"/>
                </a:moveTo>
                <a:lnTo>
                  <a:pt x="777545" y="0"/>
                </a:lnTo>
                <a:lnTo>
                  <a:pt x="777545" y="757753"/>
                </a:lnTo>
                <a:lnTo>
                  <a:pt x="0" y="75775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18" name="Freeform 18"/>
          <p:cNvSpPr/>
          <p:nvPr/>
        </p:nvSpPr>
        <p:spPr>
          <a:xfrm>
            <a:off x="6143587" y="8425272"/>
            <a:ext cx="756240" cy="820379"/>
          </a:xfrm>
          <a:custGeom>
            <a:avLst/>
            <a:gdLst/>
            <a:ahLst/>
            <a:cxnLst/>
            <a:rect l="l" t="t" r="r" b="b"/>
            <a:pathLst>
              <a:path w="756240" h="820379">
                <a:moveTo>
                  <a:pt x="0" y="0"/>
                </a:moveTo>
                <a:lnTo>
                  <a:pt x="756240" y="0"/>
                </a:lnTo>
                <a:lnTo>
                  <a:pt x="756240" y="820379"/>
                </a:lnTo>
                <a:lnTo>
                  <a:pt x="0" y="82037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19" name="Freeform 19"/>
          <p:cNvSpPr/>
          <p:nvPr/>
        </p:nvSpPr>
        <p:spPr>
          <a:xfrm>
            <a:off x="7292688" y="8495827"/>
            <a:ext cx="733882" cy="673837"/>
          </a:xfrm>
          <a:custGeom>
            <a:avLst/>
            <a:gdLst/>
            <a:ahLst/>
            <a:cxnLst/>
            <a:rect l="l" t="t" r="r" b="b"/>
            <a:pathLst>
              <a:path w="733882" h="673837">
                <a:moveTo>
                  <a:pt x="0" y="0"/>
                </a:moveTo>
                <a:lnTo>
                  <a:pt x="733882" y="0"/>
                </a:lnTo>
                <a:lnTo>
                  <a:pt x="733882" y="673837"/>
                </a:lnTo>
                <a:lnTo>
                  <a:pt x="0" y="67383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0" name="Freeform 20"/>
          <p:cNvSpPr/>
          <p:nvPr/>
        </p:nvSpPr>
        <p:spPr>
          <a:xfrm>
            <a:off x="7395284" y="6211507"/>
            <a:ext cx="605051" cy="731380"/>
          </a:xfrm>
          <a:custGeom>
            <a:avLst/>
            <a:gdLst/>
            <a:ahLst/>
            <a:cxnLst/>
            <a:rect l="l" t="t" r="r" b="b"/>
            <a:pathLst>
              <a:path w="605051" h="731380">
                <a:moveTo>
                  <a:pt x="0" y="0"/>
                </a:moveTo>
                <a:lnTo>
                  <a:pt x="605051" y="0"/>
                </a:lnTo>
                <a:lnTo>
                  <a:pt x="605051" y="731381"/>
                </a:lnTo>
                <a:lnTo>
                  <a:pt x="0" y="73138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1" name="Freeform 21"/>
          <p:cNvSpPr/>
          <p:nvPr/>
        </p:nvSpPr>
        <p:spPr>
          <a:xfrm>
            <a:off x="8686546" y="4914529"/>
            <a:ext cx="672084" cy="768495"/>
          </a:xfrm>
          <a:custGeom>
            <a:avLst/>
            <a:gdLst/>
            <a:ahLst/>
            <a:cxnLst/>
            <a:rect l="l" t="t" r="r" b="b"/>
            <a:pathLst>
              <a:path w="672084" h="768495">
                <a:moveTo>
                  <a:pt x="0" y="0"/>
                </a:moveTo>
                <a:lnTo>
                  <a:pt x="672084" y="0"/>
                </a:lnTo>
                <a:lnTo>
                  <a:pt x="672084" y="768496"/>
                </a:lnTo>
                <a:lnTo>
                  <a:pt x="0" y="76849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2" name="Freeform 22"/>
          <p:cNvSpPr/>
          <p:nvPr/>
        </p:nvSpPr>
        <p:spPr>
          <a:xfrm>
            <a:off x="9191008" y="4920886"/>
            <a:ext cx="741760" cy="713439"/>
          </a:xfrm>
          <a:custGeom>
            <a:avLst/>
            <a:gdLst/>
            <a:ahLst/>
            <a:cxnLst/>
            <a:rect l="l" t="t" r="r" b="b"/>
            <a:pathLst>
              <a:path w="741760" h="713439">
                <a:moveTo>
                  <a:pt x="0" y="0"/>
                </a:moveTo>
                <a:lnTo>
                  <a:pt x="741760" y="0"/>
                </a:lnTo>
                <a:lnTo>
                  <a:pt x="741760" y="713438"/>
                </a:lnTo>
                <a:lnTo>
                  <a:pt x="0" y="71343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
        <p:nvSpPr>
          <p:cNvPr id="23" name="Freeform 23"/>
          <p:cNvSpPr/>
          <p:nvPr/>
        </p:nvSpPr>
        <p:spPr>
          <a:xfrm>
            <a:off x="10299482" y="4793800"/>
            <a:ext cx="625403" cy="744528"/>
          </a:xfrm>
          <a:custGeom>
            <a:avLst/>
            <a:gdLst/>
            <a:ahLst/>
            <a:cxnLst/>
            <a:rect l="l" t="t" r="r" b="b"/>
            <a:pathLst>
              <a:path w="625403" h="744528">
                <a:moveTo>
                  <a:pt x="0" y="0"/>
                </a:moveTo>
                <a:lnTo>
                  <a:pt x="625403" y="0"/>
                </a:lnTo>
                <a:lnTo>
                  <a:pt x="625403" y="744527"/>
                </a:lnTo>
                <a:lnTo>
                  <a:pt x="0" y="74452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n-US"/>
          </a:p>
        </p:txBody>
      </p:sp>
      <p:sp>
        <p:nvSpPr>
          <p:cNvPr id="24" name="Freeform 24"/>
          <p:cNvSpPr/>
          <p:nvPr/>
        </p:nvSpPr>
        <p:spPr>
          <a:xfrm>
            <a:off x="11431198" y="4960173"/>
            <a:ext cx="728882" cy="646717"/>
          </a:xfrm>
          <a:custGeom>
            <a:avLst/>
            <a:gdLst/>
            <a:ahLst/>
            <a:cxnLst/>
            <a:rect l="l" t="t" r="r" b="b"/>
            <a:pathLst>
              <a:path w="728882" h="646717">
                <a:moveTo>
                  <a:pt x="0" y="0"/>
                </a:moveTo>
                <a:lnTo>
                  <a:pt x="728882" y="0"/>
                </a:lnTo>
                <a:lnTo>
                  <a:pt x="728882" y="646717"/>
                </a:lnTo>
                <a:lnTo>
                  <a:pt x="0" y="6467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US"/>
          </a:p>
        </p:txBody>
      </p:sp>
      <p:sp>
        <p:nvSpPr>
          <p:cNvPr id="25" name="Freeform 25"/>
          <p:cNvSpPr/>
          <p:nvPr/>
        </p:nvSpPr>
        <p:spPr>
          <a:xfrm>
            <a:off x="12733394" y="4916533"/>
            <a:ext cx="639392" cy="616141"/>
          </a:xfrm>
          <a:custGeom>
            <a:avLst/>
            <a:gdLst/>
            <a:ahLst/>
            <a:cxnLst/>
            <a:rect l="l" t="t" r="r" b="b"/>
            <a:pathLst>
              <a:path w="639392" h="616141">
                <a:moveTo>
                  <a:pt x="0" y="0"/>
                </a:moveTo>
                <a:lnTo>
                  <a:pt x="639392" y="0"/>
                </a:lnTo>
                <a:lnTo>
                  <a:pt x="639392" y="616142"/>
                </a:lnTo>
                <a:lnTo>
                  <a:pt x="0" y="61614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en-US"/>
          </a:p>
        </p:txBody>
      </p:sp>
      <p:sp>
        <p:nvSpPr>
          <p:cNvPr id="26" name="Freeform 26"/>
          <p:cNvSpPr/>
          <p:nvPr/>
        </p:nvSpPr>
        <p:spPr>
          <a:xfrm>
            <a:off x="8667728" y="6070971"/>
            <a:ext cx="709720" cy="795002"/>
          </a:xfrm>
          <a:custGeom>
            <a:avLst/>
            <a:gdLst/>
            <a:ahLst/>
            <a:cxnLst/>
            <a:rect l="l" t="t" r="r" b="b"/>
            <a:pathLst>
              <a:path w="709720" h="795002">
                <a:moveTo>
                  <a:pt x="0" y="0"/>
                </a:moveTo>
                <a:lnTo>
                  <a:pt x="709720" y="0"/>
                </a:lnTo>
                <a:lnTo>
                  <a:pt x="709720" y="795002"/>
                </a:lnTo>
                <a:lnTo>
                  <a:pt x="0" y="795002"/>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en-US"/>
          </a:p>
        </p:txBody>
      </p:sp>
      <p:sp>
        <p:nvSpPr>
          <p:cNvPr id="27" name="Freeform 27"/>
          <p:cNvSpPr/>
          <p:nvPr/>
        </p:nvSpPr>
        <p:spPr>
          <a:xfrm>
            <a:off x="10230443" y="7152484"/>
            <a:ext cx="763482" cy="795294"/>
          </a:xfrm>
          <a:custGeom>
            <a:avLst/>
            <a:gdLst/>
            <a:ahLst/>
            <a:cxnLst/>
            <a:rect l="l" t="t" r="r" b="b"/>
            <a:pathLst>
              <a:path w="763482" h="795294">
                <a:moveTo>
                  <a:pt x="0" y="0"/>
                </a:moveTo>
                <a:lnTo>
                  <a:pt x="763481" y="0"/>
                </a:lnTo>
                <a:lnTo>
                  <a:pt x="763481" y="795294"/>
                </a:lnTo>
                <a:lnTo>
                  <a:pt x="0" y="795294"/>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en-US"/>
          </a:p>
        </p:txBody>
      </p:sp>
      <p:sp>
        <p:nvSpPr>
          <p:cNvPr id="28" name="Freeform 28"/>
          <p:cNvSpPr/>
          <p:nvPr/>
        </p:nvSpPr>
        <p:spPr>
          <a:xfrm>
            <a:off x="10279049" y="5962892"/>
            <a:ext cx="666269" cy="765027"/>
          </a:xfrm>
          <a:custGeom>
            <a:avLst/>
            <a:gdLst/>
            <a:ahLst/>
            <a:cxnLst/>
            <a:rect l="l" t="t" r="r" b="b"/>
            <a:pathLst>
              <a:path w="666269" h="765027">
                <a:moveTo>
                  <a:pt x="0" y="0"/>
                </a:moveTo>
                <a:lnTo>
                  <a:pt x="666269" y="0"/>
                </a:lnTo>
                <a:lnTo>
                  <a:pt x="666269" y="765027"/>
                </a:lnTo>
                <a:lnTo>
                  <a:pt x="0" y="76502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en-US"/>
          </a:p>
        </p:txBody>
      </p:sp>
      <p:sp>
        <p:nvSpPr>
          <p:cNvPr id="29" name="Freeform 29"/>
          <p:cNvSpPr/>
          <p:nvPr/>
        </p:nvSpPr>
        <p:spPr>
          <a:xfrm>
            <a:off x="11398138" y="6022275"/>
            <a:ext cx="795002" cy="795002"/>
          </a:xfrm>
          <a:custGeom>
            <a:avLst/>
            <a:gdLst/>
            <a:ahLst/>
            <a:cxnLst/>
            <a:rect l="l" t="t" r="r" b="b"/>
            <a:pathLst>
              <a:path w="795002" h="795002">
                <a:moveTo>
                  <a:pt x="0" y="0"/>
                </a:moveTo>
                <a:lnTo>
                  <a:pt x="795002" y="0"/>
                </a:lnTo>
                <a:lnTo>
                  <a:pt x="795002" y="795002"/>
                </a:lnTo>
                <a:lnTo>
                  <a:pt x="0" y="79500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en-US"/>
          </a:p>
        </p:txBody>
      </p:sp>
      <p:sp>
        <p:nvSpPr>
          <p:cNvPr id="30" name="Freeform 30"/>
          <p:cNvSpPr/>
          <p:nvPr/>
        </p:nvSpPr>
        <p:spPr>
          <a:xfrm>
            <a:off x="9022588" y="8437815"/>
            <a:ext cx="823750" cy="795294"/>
          </a:xfrm>
          <a:custGeom>
            <a:avLst/>
            <a:gdLst/>
            <a:ahLst/>
            <a:cxnLst/>
            <a:rect l="l" t="t" r="r" b="b"/>
            <a:pathLst>
              <a:path w="823750" h="795294">
                <a:moveTo>
                  <a:pt x="0" y="0"/>
                </a:moveTo>
                <a:lnTo>
                  <a:pt x="823751" y="0"/>
                </a:lnTo>
                <a:lnTo>
                  <a:pt x="823751" y="795293"/>
                </a:lnTo>
                <a:lnTo>
                  <a:pt x="0" y="795293"/>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US"/>
          </a:p>
        </p:txBody>
      </p:sp>
      <p:sp>
        <p:nvSpPr>
          <p:cNvPr id="31" name="Freeform 31"/>
          <p:cNvSpPr/>
          <p:nvPr/>
        </p:nvSpPr>
        <p:spPr>
          <a:xfrm>
            <a:off x="13847936" y="7158950"/>
            <a:ext cx="850523" cy="821142"/>
          </a:xfrm>
          <a:custGeom>
            <a:avLst/>
            <a:gdLst/>
            <a:ahLst/>
            <a:cxnLst/>
            <a:rect l="l" t="t" r="r" b="b"/>
            <a:pathLst>
              <a:path w="850523" h="821142">
                <a:moveTo>
                  <a:pt x="0" y="0"/>
                </a:moveTo>
                <a:lnTo>
                  <a:pt x="850524" y="0"/>
                </a:lnTo>
                <a:lnTo>
                  <a:pt x="850524" y="821141"/>
                </a:lnTo>
                <a:lnTo>
                  <a:pt x="0" y="821141"/>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en-US"/>
          </a:p>
        </p:txBody>
      </p:sp>
      <p:sp>
        <p:nvSpPr>
          <p:cNvPr id="32" name="Freeform 32"/>
          <p:cNvSpPr/>
          <p:nvPr/>
        </p:nvSpPr>
        <p:spPr>
          <a:xfrm>
            <a:off x="14066807" y="4835561"/>
            <a:ext cx="712923" cy="702553"/>
          </a:xfrm>
          <a:custGeom>
            <a:avLst/>
            <a:gdLst/>
            <a:ahLst/>
            <a:cxnLst/>
            <a:rect l="l" t="t" r="r" b="b"/>
            <a:pathLst>
              <a:path w="712923" h="702553">
                <a:moveTo>
                  <a:pt x="0" y="0"/>
                </a:moveTo>
                <a:lnTo>
                  <a:pt x="712923" y="0"/>
                </a:lnTo>
                <a:lnTo>
                  <a:pt x="712923" y="702553"/>
                </a:lnTo>
                <a:lnTo>
                  <a:pt x="0" y="7025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en-US"/>
          </a:p>
        </p:txBody>
      </p:sp>
      <p:sp>
        <p:nvSpPr>
          <p:cNvPr id="33" name="Freeform 33"/>
          <p:cNvSpPr/>
          <p:nvPr/>
        </p:nvSpPr>
        <p:spPr>
          <a:xfrm>
            <a:off x="3306376" y="4907511"/>
            <a:ext cx="814486" cy="814486"/>
          </a:xfrm>
          <a:custGeom>
            <a:avLst/>
            <a:gdLst/>
            <a:ahLst/>
            <a:cxnLst/>
            <a:rect l="l" t="t" r="r" b="b"/>
            <a:pathLst>
              <a:path w="814486" h="814486">
                <a:moveTo>
                  <a:pt x="0" y="0"/>
                </a:moveTo>
                <a:lnTo>
                  <a:pt x="814487" y="0"/>
                </a:lnTo>
                <a:lnTo>
                  <a:pt x="814487" y="814487"/>
                </a:lnTo>
                <a:lnTo>
                  <a:pt x="0" y="814487"/>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en-US"/>
          </a:p>
        </p:txBody>
      </p:sp>
      <p:sp>
        <p:nvSpPr>
          <p:cNvPr id="34" name="Freeform 34"/>
          <p:cNvSpPr/>
          <p:nvPr/>
        </p:nvSpPr>
        <p:spPr>
          <a:xfrm>
            <a:off x="11444362" y="7232662"/>
            <a:ext cx="702553" cy="702553"/>
          </a:xfrm>
          <a:custGeom>
            <a:avLst/>
            <a:gdLst/>
            <a:ahLst/>
            <a:cxnLst/>
            <a:rect l="l" t="t" r="r" b="b"/>
            <a:pathLst>
              <a:path w="702553" h="702553">
                <a:moveTo>
                  <a:pt x="0" y="0"/>
                </a:moveTo>
                <a:lnTo>
                  <a:pt x="702554" y="0"/>
                </a:lnTo>
                <a:lnTo>
                  <a:pt x="702554" y="702554"/>
                </a:lnTo>
                <a:lnTo>
                  <a:pt x="0" y="702554"/>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en-US"/>
          </a:p>
        </p:txBody>
      </p:sp>
      <p:sp>
        <p:nvSpPr>
          <p:cNvPr id="35" name="Freeform 35"/>
          <p:cNvSpPr/>
          <p:nvPr/>
        </p:nvSpPr>
        <p:spPr>
          <a:xfrm>
            <a:off x="6161255" y="59969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en-US"/>
          </a:p>
        </p:txBody>
      </p:sp>
      <p:sp>
        <p:nvSpPr>
          <p:cNvPr id="36" name="Freeform 36"/>
          <p:cNvSpPr/>
          <p:nvPr/>
        </p:nvSpPr>
        <p:spPr>
          <a:xfrm>
            <a:off x="12642022" y="7246220"/>
            <a:ext cx="822137" cy="702553"/>
          </a:xfrm>
          <a:custGeom>
            <a:avLst/>
            <a:gdLst/>
            <a:ahLst/>
            <a:cxnLst/>
            <a:rect l="l" t="t" r="r" b="b"/>
            <a:pathLst>
              <a:path w="822137" h="702553">
                <a:moveTo>
                  <a:pt x="0" y="0"/>
                </a:moveTo>
                <a:lnTo>
                  <a:pt x="822137" y="0"/>
                </a:lnTo>
                <a:lnTo>
                  <a:pt x="822137" y="702554"/>
                </a:lnTo>
                <a:lnTo>
                  <a:pt x="0" y="702554"/>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en-US"/>
          </a:p>
        </p:txBody>
      </p:sp>
      <p:sp>
        <p:nvSpPr>
          <p:cNvPr id="37" name="Freeform 37"/>
          <p:cNvSpPr/>
          <p:nvPr/>
        </p:nvSpPr>
        <p:spPr>
          <a:xfrm>
            <a:off x="4764058" y="5986215"/>
            <a:ext cx="648904" cy="702553"/>
          </a:xfrm>
          <a:custGeom>
            <a:avLst/>
            <a:gdLst/>
            <a:ahLst/>
            <a:cxnLst/>
            <a:rect l="l" t="t" r="r" b="b"/>
            <a:pathLst>
              <a:path w="648904" h="702553">
                <a:moveTo>
                  <a:pt x="0" y="0"/>
                </a:moveTo>
                <a:lnTo>
                  <a:pt x="648904" y="0"/>
                </a:lnTo>
                <a:lnTo>
                  <a:pt x="648904" y="702553"/>
                </a:lnTo>
                <a:lnTo>
                  <a:pt x="0" y="70255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en-US"/>
          </a:p>
        </p:txBody>
      </p:sp>
      <p:sp>
        <p:nvSpPr>
          <p:cNvPr id="38" name="Freeform 38"/>
          <p:cNvSpPr/>
          <p:nvPr/>
        </p:nvSpPr>
        <p:spPr>
          <a:xfrm>
            <a:off x="3407051" y="6140886"/>
            <a:ext cx="613138" cy="702553"/>
          </a:xfrm>
          <a:custGeom>
            <a:avLst/>
            <a:gdLst/>
            <a:ahLst/>
            <a:cxnLst/>
            <a:rect l="l" t="t" r="r" b="b"/>
            <a:pathLst>
              <a:path w="613138" h="702553">
                <a:moveTo>
                  <a:pt x="0" y="0"/>
                </a:moveTo>
                <a:lnTo>
                  <a:pt x="613137" y="0"/>
                </a:lnTo>
                <a:lnTo>
                  <a:pt x="613137" y="702554"/>
                </a:lnTo>
                <a:lnTo>
                  <a:pt x="0" y="702554"/>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en-US"/>
          </a:p>
        </p:txBody>
      </p:sp>
      <p:sp>
        <p:nvSpPr>
          <p:cNvPr id="39" name="Freeform 39"/>
          <p:cNvSpPr/>
          <p:nvPr/>
        </p:nvSpPr>
        <p:spPr>
          <a:xfrm>
            <a:off x="14062817" y="8407900"/>
            <a:ext cx="471350" cy="702553"/>
          </a:xfrm>
          <a:custGeom>
            <a:avLst/>
            <a:gdLst/>
            <a:ahLst/>
            <a:cxnLst/>
            <a:rect l="l" t="t" r="r" b="b"/>
            <a:pathLst>
              <a:path w="471350" h="702553">
                <a:moveTo>
                  <a:pt x="0" y="0"/>
                </a:moveTo>
                <a:lnTo>
                  <a:pt x="471349" y="0"/>
                </a:lnTo>
                <a:lnTo>
                  <a:pt x="471349" y="702553"/>
                </a:lnTo>
                <a:lnTo>
                  <a:pt x="0" y="702553"/>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en-US"/>
          </a:p>
        </p:txBody>
      </p:sp>
      <p:sp>
        <p:nvSpPr>
          <p:cNvPr id="40" name="Freeform 40"/>
          <p:cNvSpPr/>
          <p:nvPr/>
        </p:nvSpPr>
        <p:spPr>
          <a:xfrm>
            <a:off x="7461386" y="5008338"/>
            <a:ext cx="605473" cy="702553"/>
          </a:xfrm>
          <a:custGeom>
            <a:avLst/>
            <a:gdLst/>
            <a:ahLst/>
            <a:cxnLst/>
            <a:rect l="l" t="t" r="r" b="b"/>
            <a:pathLst>
              <a:path w="605473" h="702553">
                <a:moveTo>
                  <a:pt x="0" y="0"/>
                </a:moveTo>
                <a:lnTo>
                  <a:pt x="605473" y="0"/>
                </a:lnTo>
                <a:lnTo>
                  <a:pt x="605473" y="702553"/>
                </a:lnTo>
                <a:lnTo>
                  <a:pt x="0" y="702553"/>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en-US"/>
          </a:p>
        </p:txBody>
      </p:sp>
      <p:sp>
        <p:nvSpPr>
          <p:cNvPr id="41" name="Freeform 41"/>
          <p:cNvSpPr/>
          <p:nvPr/>
        </p:nvSpPr>
        <p:spPr>
          <a:xfrm>
            <a:off x="4591704" y="4935249"/>
            <a:ext cx="993611" cy="596167"/>
          </a:xfrm>
          <a:custGeom>
            <a:avLst/>
            <a:gdLst/>
            <a:ahLst/>
            <a:cxnLst/>
            <a:rect l="l" t="t" r="r" b="b"/>
            <a:pathLst>
              <a:path w="993611" h="596167">
                <a:moveTo>
                  <a:pt x="0" y="0"/>
                </a:moveTo>
                <a:lnTo>
                  <a:pt x="993611" y="0"/>
                </a:lnTo>
                <a:lnTo>
                  <a:pt x="993611" y="596166"/>
                </a:lnTo>
                <a:lnTo>
                  <a:pt x="0" y="596166"/>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en-US"/>
          </a:p>
        </p:txBody>
      </p:sp>
      <p:sp>
        <p:nvSpPr>
          <p:cNvPr id="42" name="Freeform 42"/>
          <p:cNvSpPr/>
          <p:nvPr/>
        </p:nvSpPr>
        <p:spPr>
          <a:xfrm>
            <a:off x="6242601" y="4853793"/>
            <a:ext cx="558211" cy="702553"/>
          </a:xfrm>
          <a:custGeom>
            <a:avLst/>
            <a:gdLst/>
            <a:ahLst/>
            <a:cxnLst/>
            <a:rect l="l" t="t" r="r" b="b"/>
            <a:pathLst>
              <a:path w="558211" h="702553">
                <a:moveTo>
                  <a:pt x="0" y="0"/>
                </a:moveTo>
                <a:lnTo>
                  <a:pt x="558211" y="0"/>
                </a:lnTo>
                <a:lnTo>
                  <a:pt x="558211" y="702554"/>
                </a:lnTo>
                <a:lnTo>
                  <a:pt x="0" y="702554"/>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en-US"/>
          </a:p>
        </p:txBody>
      </p:sp>
      <p:sp>
        <p:nvSpPr>
          <p:cNvPr id="43" name="Freeform 43"/>
          <p:cNvSpPr/>
          <p:nvPr/>
        </p:nvSpPr>
        <p:spPr>
          <a:xfrm>
            <a:off x="14062817" y="5911743"/>
            <a:ext cx="720904" cy="702553"/>
          </a:xfrm>
          <a:custGeom>
            <a:avLst/>
            <a:gdLst/>
            <a:ahLst/>
            <a:cxnLst/>
            <a:rect l="l" t="t" r="r" b="b"/>
            <a:pathLst>
              <a:path w="720904" h="702553">
                <a:moveTo>
                  <a:pt x="0" y="0"/>
                </a:moveTo>
                <a:lnTo>
                  <a:pt x="720904" y="0"/>
                </a:lnTo>
                <a:lnTo>
                  <a:pt x="720904" y="702554"/>
                </a:lnTo>
                <a:lnTo>
                  <a:pt x="0" y="702554"/>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en-US"/>
          </a:p>
        </p:txBody>
      </p:sp>
      <p:sp>
        <p:nvSpPr>
          <p:cNvPr id="44" name="Freeform 44"/>
          <p:cNvSpPr/>
          <p:nvPr/>
        </p:nvSpPr>
        <p:spPr>
          <a:xfrm>
            <a:off x="11347565" y="8350601"/>
            <a:ext cx="896147" cy="907699"/>
          </a:xfrm>
          <a:custGeom>
            <a:avLst/>
            <a:gdLst/>
            <a:ahLst/>
            <a:cxnLst/>
            <a:rect l="l" t="t" r="r" b="b"/>
            <a:pathLst>
              <a:path w="896147" h="907699">
                <a:moveTo>
                  <a:pt x="0" y="0"/>
                </a:moveTo>
                <a:lnTo>
                  <a:pt x="896147" y="0"/>
                </a:lnTo>
                <a:lnTo>
                  <a:pt x="896147" y="907699"/>
                </a:lnTo>
                <a:lnTo>
                  <a:pt x="0" y="907699"/>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en-US"/>
          </a:p>
        </p:txBody>
      </p:sp>
      <p:sp>
        <p:nvSpPr>
          <p:cNvPr id="45" name="Freeform 45"/>
          <p:cNvSpPr/>
          <p:nvPr/>
        </p:nvSpPr>
        <p:spPr>
          <a:xfrm>
            <a:off x="12641468" y="8407900"/>
            <a:ext cx="823245" cy="812767"/>
          </a:xfrm>
          <a:custGeom>
            <a:avLst/>
            <a:gdLst/>
            <a:ahLst/>
            <a:cxnLst/>
            <a:rect l="l" t="t" r="r" b="b"/>
            <a:pathLst>
              <a:path w="823245" h="812767">
                <a:moveTo>
                  <a:pt x="0" y="0"/>
                </a:moveTo>
                <a:lnTo>
                  <a:pt x="823245" y="0"/>
                </a:lnTo>
                <a:lnTo>
                  <a:pt x="823245" y="812767"/>
                </a:lnTo>
                <a:lnTo>
                  <a:pt x="0" y="812767"/>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txBody>
          <a:bodyPr/>
          <a:lstStyle/>
          <a:p>
            <a:endParaRPr lang="en-US"/>
          </a:p>
        </p:txBody>
      </p:sp>
      <p:sp>
        <p:nvSpPr>
          <p:cNvPr id="46" name="Freeform 46"/>
          <p:cNvSpPr/>
          <p:nvPr/>
        </p:nvSpPr>
        <p:spPr>
          <a:xfrm>
            <a:off x="12692223" y="6034656"/>
            <a:ext cx="721734" cy="844583"/>
          </a:xfrm>
          <a:custGeom>
            <a:avLst/>
            <a:gdLst/>
            <a:ahLst/>
            <a:cxnLst/>
            <a:rect l="l" t="t" r="r" b="b"/>
            <a:pathLst>
              <a:path w="721734" h="844583">
                <a:moveTo>
                  <a:pt x="0" y="0"/>
                </a:moveTo>
                <a:lnTo>
                  <a:pt x="721734" y="0"/>
                </a:lnTo>
                <a:lnTo>
                  <a:pt x="721734" y="844583"/>
                </a:lnTo>
                <a:lnTo>
                  <a:pt x="0" y="844583"/>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en-US"/>
          </a:p>
        </p:txBody>
      </p:sp>
      <p:sp>
        <p:nvSpPr>
          <p:cNvPr id="47" name="Freeform 47"/>
          <p:cNvSpPr/>
          <p:nvPr/>
        </p:nvSpPr>
        <p:spPr>
          <a:xfrm>
            <a:off x="6082652" y="7140093"/>
            <a:ext cx="878110" cy="844583"/>
          </a:xfrm>
          <a:custGeom>
            <a:avLst/>
            <a:gdLst/>
            <a:ahLst/>
            <a:cxnLst/>
            <a:rect l="l" t="t" r="r" b="b"/>
            <a:pathLst>
              <a:path w="878110" h="844583">
                <a:moveTo>
                  <a:pt x="0" y="0"/>
                </a:moveTo>
                <a:lnTo>
                  <a:pt x="878110" y="0"/>
                </a:lnTo>
                <a:lnTo>
                  <a:pt x="878110" y="844583"/>
                </a:lnTo>
                <a:lnTo>
                  <a:pt x="0" y="844583"/>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en-US"/>
          </a:p>
        </p:txBody>
      </p:sp>
      <p:sp>
        <p:nvSpPr>
          <p:cNvPr id="48" name="Freeform 48"/>
          <p:cNvSpPr/>
          <p:nvPr/>
        </p:nvSpPr>
        <p:spPr>
          <a:xfrm>
            <a:off x="4664293" y="7143567"/>
            <a:ext cx="848434" cy="870595"/>
          </a:xfrm>
          <a:custGeom>
            <a:avLst/>
            <a:gdLst/>
            <a:ahLst/>
            <a:cxnLst/>
            <a:rect l="l" t="t" r="r" b="b"/>
            <a:pathLst>
              <a:path w="848434" h="870595">
                <a:moveTo>
                  <a:pt x="0" y="0"/>
                </a:moveTo>
                <a:lnTo>
                  <a:pt x="848434" y="0"/>
                </a:lnTo>
                <a:lnTo>
                  <a:pt x="848434" y="870595"/>
                </a:lnTo>
                <a:lnTo>
                  <a:pt x="0" y="870595"/>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en-US"/>
          </a:p>
        </p:txBody>
      </p:sp>
      <p:sp>
        <p:nvSpPr>
          <p:cNvPr id="49" name="Freeform 49"/>
          <p:cNvSpPr/>
          <p:nvPr/>
        </p:nvSpPr>
        <p:spPr>
          <a:xfrm>
            <a:off x="3311987" y="7262329"/>
            <a:ext cx="803265" cy="803265"/>
          </a:xfrm>
          <a:custGeom>
            <a:avLst/>
            <a:gdLst/>
            <a:ahLst/>
            <a:cxnLst/>
            <a:rect l="l" t="t" r="r" b="b"/>
            <a:pathLst>
              <a:path w="803265" h="803265">
                <a:moveTo>
                  <a:pt x="0" y="0"/>
                </a:moveTo>
                <a:lnTo>
                  <a:pt x="803265" y="0"/>
                </a:lnTo>
                <a:lnTo>
                  <a:pt x="803265" y="803264"/>
                </a:lnTo>
                <a:lnTo>
                  <a:pt x="0" y="803264"/>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en-US"/>
          </a:p>
        </p:txBody>
      </p:sp>
      <p:sp>
        <p:nvSpPr>
          <p:cNvPr id="50" name="Freeform 50"/>
          <p:cNvSpPr/>
          <p:nvPr/>
        </p:nvSpPr>
        <p:spPr>
          <a:xfrm>
            <a:off x="14007068" y="2678442"/>
            <a:ext cx="974556" cy="731803"/>
          </a:xfrm>
          <a:custGeom>
            <a:avLst/>
            <a:gdLst/>
            <a:ahLst/>
            <a:cxnLst/>
            <a:rect l="l" t="t" r="r" b="b"/>
            <a:pathLst>
              <a:path w="974556" h="731803">
                <a:moveTo>
                  <a:pt x="0" y="0"/>
                </a:moveTo>
                <a:lnTo>
                  <a:pt x="974556" y="0"/>
                </a:lnTo>
                <a:lnTo>
                  <a:pt x="974556" y="731803"/>
                </a:lnTo>
                <a:lnTo>
                  <a:pt x="0" y="731803"/>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en-US"/>
          </a:p>
        </p:txBody>
      </p:sp>
      <p:sp>
        <p:nvSpPr>
          <p:cNvPr id="51" name="Freeform 51"/>
          <p:cNvSpPr/>
          <p:nvPr/>
        </p:nvSpPr>
        <p:spPr>
          <a:xfrm>
            <a:off x="12771264" y="2597751"/>
            <a:ext cx="642693" cy="894890"/>
          </a:xfrm>
          <a:custGeom>
            <a:avLst/>
            <a:gdLst/>
            <a:ahLst/>
            <a:cxnLst/>
            <a:rect l="l" t="t" r="r" b="b"/>
            <a:pathLst>
              <a:path w="642693" h="894890">
                <a:moveTo>
                  <a:pt x="0" y="0"/>
                </a:moveTo>
                <a:lnTo>
                  <a:pt x="642693" y="0"/>
                </a:lnTo>
                <a:lnTo>
                  <a:pt x="642693" y="894890"/>
                </a:lnTo>
                <a:lnTo>
                  <a:pt x="0" y="894890"/>
                </a:lnTo>
                <a:lnTo>
                  <a:pt x="0" y="0"/>
                </a:lnTo>
                <a:close/>
              </a:path>
            </a:pathLst>
          </a:custGeom>
          <a:blipFill>
            <a:blip r:embed="rId100">
              <a:extLst>
                <a:ext uri="{96DAC541-7B7A-43D3-8B79-37D633B846F1}">
                  <asvg:svgBlip xmlns:asvg="http://schemas.microsoft.com/office/drawing/2016/SVG/main" r:embed="rId101"/>
                </a:ext>
              </a:extLst>
            </a:blip>
            <a:stretch>
              <a:fillRect/>
            </a:stretch>
          </a:blipFill>
        </p:spPr>
        <p:txBody>
          <a:bodyPr/>
          <a:lstStyle/>
          <a:p>
            <a:endParaRPr lang="en-US"/>
          </a:p>
        </p:txBody>
      </p:sp>
      <p:sp>
        <p:nvSpPr>
          <p:cNvPr id="52" name="Freeform 52"/>
          <p:cNvSpPr/>
          <p:nvPr/>
        </p:nvSpPr>
        <p:spPr>
          <a:xfrm>
            <a:off x="7395284" y="7331411"/>
            <a:ext cx="672381" cy="682305"/>
          </a:xfrm>
          <a:custGeom>
            <a:avLst/>
            <a:gdLst/>
            <a:ahLst/>
            <a:cxnLst/>
            <a:rect l="l" t="t" r="r" b="b"/>
            <a:pathLst>
              <a:path w="672381" h="682305">
                <a:moveTo>
                  <a:pt x="0" y="0"/>
                </a:moveTo>
                <a:lnTo>
                  <a:pt x="672381" y="0"/>
                </a:lnTo>
                <a:lnTo>
                  <a:pt x="672381" y="682305"/>
                </a:lnTo>
                <a:lnTo>
                  <a:pt x="0" y="682305"/>
                </a:lnTo>
                <a:lnTo>
                  <a:pt x="0" y="0"/>
                </a:lnTo>
                <a:close/>
              </a:path>
            </a:pathLst>
          </a:custGeom>
          <a:blipFill>
            <a:blip r:embed="rId102">
              <a:extLst>
                <a:ext uri="{96DAC541-7B7A-43D3-8B79-37D633B846F1}">
                  <asvg:svgBlip xmlns:asvg="http://schemas.microsoft.com/office/drawing/2016/SVG/main" r:embed="rId103"/>
                </a:ext>
              </a:extLst>
            </a:blip>
            <a:stretch>
              <a:fillRect/>
            </a:stretch>
          </a:blipFill>
        </p:spPr>
        <p:txBody>
          <a:bodyPr/>
          <a:lstStyle/>
          <a:p>
            <a:endParaRPr lang="en-US"/>
          </a:p>
        </p:txBody>
      </p:sp>
      <p:sp>
        <p:nvSpPr>
          <p:cNvPr id="53" name="Freeform 53"/>
          <p:cNvSpPr/>
          <p:nvPr/>
        </p:nvSpPr>
        <p:spPr>
          <a:xfrm>
            <a:off x="14066807" y="3889026"/>
            <a:ext cx="832568" cy="717522"/>
          </a:xfrm>
          <a:custGeom>
            <a:avLst/>
            <a:gdLst/>
            <a:ahLst/>
            <a:cxnLst/>
            <a:rect l="l" t="t" r="r" b="b"/>
            <a:pathLst>
              <a:path w="832568" h="717522">
                <a:moveTo>
                  <a:pt x="0" y="0"/>
                </a:moveTo>
                <a:lnTo>
                  <a:pt x="832568" y="0"/>
                </a:lnTo>
                <a:lnTo>
                  <a:pt x="832568" y="717522"/>
                </a:lnTo>
                <a:lnTo>
                  <a:pt x="0" y="717522"/>
                </a:lnTo>
                <a:lnTo>
                  <a:pt x="0" y="0"/>
                </a:lnTo>
                <a:close/>
              </a:path>
            </a:pathLst>
          </a:custGeom>
          <a:blipFill>
            <a:blip r:embed="rId104">
              <a:extLst>
                <a:ext uri="{96DAC541-7B7A-43D3-8B79-37D633B846F1}">
                  <asvg:svgBlip xmlns:asvg="http://schemas.microsoft.com/office/drawing/2016/SVG/main" r:embed="rId105"/>
                </a:ext>
              </a:extLst>
            </a:blip>
            <a:stretch>
              <a:fillRect/>
            </a:stretch>
          </a:blipFill>
        </p:spPr>
        <p:txBody>
          <a:bodyPr/>
          <a:lstStyle/>
          <a:p>
            <a:endParaRPr lang="en-US"/>
          </a:p>
        </p:txBody>
      </p:sp>
      <p:sp>
        <p:nvSpPr>
          <p:cNvPr id="54" name="Freeform 54"/>
          <p:cNvSpPr/>
          <p:nvPr/>
        </p:nvSpPr>
        <p:spPr>
          <a:xfrm>
            <a:off x="10299482" y="8399487"/>
            <a:ext cx="809926" cy="809926"/>
          </a:xfrm>
          <a:custGeom>
            <a:avLst/>
            <a:gdLst/>
            <a:ahLst/>
            <a:cxnLst/>
            <a:rect l="l" t="t" r="r" b="b"/>
            <a:pathLst>
              <a:path w="809926" h="809926">
                <a:moveTo>
                  <a:pt x="0" y="0"/>
                </a:moveTo>
                <a:lnTo>
                  <a:pt x="809926" y="0"/>
                </a:lnTo>
                <a:lnTo>
                  <a:pt x="809926" y="809926"/>
                </a:lnTo>
                <a:lnTo>
                  <a:pt x="0" y="8099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55" name="Freeform 55"/>
          <p:cNvSpPr/>
          <p:nvPr/>
        </p:nvSpPr>
        <p:spPr>
          <a:xfrm>
            <a:off x="8889890" y="7152484"/>
            <a:ext cx="937480" cy="953075"/>
          </a:xfrm>
          <a:custGeom>
            <a:avLst/>
            <a:gdLst/>
            <a:ahLst/>
            <a:cxnLst/>
            <a:rect l="l" t="t" r="r" b="b"/>
            <a:pathLst>
              <a:path w="937480" h="953075">
                <a:moveTo>
                  <a:pt x="0" y="0"/>
                </a:moveTo>
                <a:lnTo>
                  <a:pt x="937480" y="0"/>
                </a:lnTo>
                <a:lnTo>
                  <a:pt x="937480" y="953076"/>
                </a:lnTo>
                <a:lnTo>
                  <a:pt x="0" y="953076"/>
                </a:lnTo>
                <a:lnTo>
                  <a:pt x="0" y="0"/>
                </a:lnTo>
                <a:close/>
              </a:path>
            </a:pathLst>
          </a:custGeom>
          <a:blipFill>
            <a:blip r:embed="rId106">
              <a:extLst>
                <a:ext uri="{96DAC541-7B7A-43D3-8B79-37D633B846F1}">
                  <asvg:svgBlip xmlns:asvg="http://schemas.microsoft.com/office/drawing/2016/SVG/main" r:embed="rId107"/>
                </a:ext>
              </a:extLst>
            </a:blip>
            <a:stretch>
              <a:fillRect/>
            </a:stretch>
          </a:blipFill>
        </p:spPr>
        <p:txBody>
          <a:bodyPr/>
          <a:lstStyle/>
          <a:p>
            <a:endParaRPr lang="en-US"/>
          </a:p>
        </p:txBody>
      </p:sp>
      <p:sp>
        <p:nvSpPr>
          <p:cNvPr id="56" name="Freeform 56"/>
          <p:cNvSpPr/>
          <p:nvPr/>
        </p:nvSpPr>
        <p:spPr>
          <a:xfrm>
            <a:off x="12733394" y="3738103"/>
            <a:ext cx="791387" cy="803068"/>
          </a:xfrm>
          <a:custGeom>
            <a:avLst/>
            <a:gdLst/>
            <a:ahLst/>
            <a:cxnLst/>
            <a:rect l="l" t="t" r="r" b="b"/>
            <a:pathLst>
              <a:path w="791387" h="803068">
                <a:moveTo>
                  <a:pt x="0" y="0"/>
                </a:moveTo>
                <a:lnTo>
                  <a:pt x="791387" y="0"/>
                </a:lnTo>
                <a:lnTo>
                  <a:pt x="791387" y="803068"/>
                </a:lnTo>
                <a:lnTo>
                  <a:pt x="0" y="8030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7" name="TextBox 57"/>
          <p:cNvSpPr txBox="1"/>
          <p:nvPr/>
        </p:nvSpPr>
        <p:spPr>
          <a:xfrm>
            <a:off x="5428329" y="1028700"/>
            <a:ext cx="7431342" cy="847725"/>
          </a:xfrm>
          <a:prstGeom prst="rect">
            <a:avLst/>
          </a:prstGeom>
        </p:spPr>
        <p:txBody>
          <a:bodyPr lIns="0" tIns="0" rIns="0" bIns="0" rtlCol="0" anchor="t">
            <a:spAutoFit/>
          </a:bodyPr>
          <a:lstStyle/>
          <a:p>
            <a:pPr marL="0" lvl="0" indent="0" algn="ctr">
              <a:lnSpc>
                <a:spcPts val="6719"/>
              </a:lnSpc>
              <a:spcBef>
                <a:spcPct val="0"/>
              </a:spcBef>
            </a:pPr>
            <a:r>
              <a:rPr lang="en-US" sz="5599" b="1">
                <a:solidFill>
                  <a:srgbClr val="000000"/>
                </a:solidFill>
                <a:latin typeface="Montserrat Bold"/>
                <a:ea typeface="Montserrat Bold"/>
                <a:cs typeface="Montserrat Bold"/>
                <a:sym typeface="Montserrat Bold"/>
              </a:rPr>
              <a:t>R</a:t>
            </a:r>
            <a:r>
              <a:rPr lang="en-US" sz="5599" b="1" u="none" strike="noStrike">
                <a:solidFill>
                  <a:srgbClr val="000000"/>
                </a:solidFill>
                <a:latin typeface="Montserrat Bold"/>
                <a:ea typeface="Montserrat Bold"/>
                <a:cs typeface="Montserrat Bold"/>
                <a:sym typeface="Montserrat Bold"/>
              </a:rPr>
              <a:t>esource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07304" y="4747260"/>
            <a:ext cx="4508966" cy="396240"/>
          </a:xfrm>
          <a:prstGeom prst="rect">
            <a:avLst/>
          </a:prstGeom>
        </p:spPr>
        <p:txBody>
          <a:bodyPr lIns="0" tIns="0" rIns="0" bIns="0" rtlCol="0" anchor="t">
            <a:spAutoFit/>
          </a:bodyPr>
          <a:lstStyle/>
          <a:p>
            <a:pPr algn="l">
              <a:lnSpc>
                <a:spcPts val="3360"/>
              </a:lnSpc>
            </a:pPr>
            <a:r>
              <a:rPr lang="en-US" sz="2400" b="1">
                <a:solidFill>
                  <a:srgbClr val="000000"/>
                </a:solidFill>
                <a:latin typeface="Montserrat Bold"/>
                <a:ea typeface="Montserrat Bold"/>
                <a:cs typeface="Montserrat Bold"/>
                <a:sym typeface="Montserrat Bold"/>
              </a:rPr>
              <a:t>Company Overview</a:t>
            </a:r>
          </a:p>
        </p:txBody>
      </p:sp>
      <p:sp>
        <p:nvSpPr>
          <p:cNvPr id="3" name="TextBox 3"/>
          <p:cNvSpPr txBox="1"/>
          <p:nvPr/>
        </p:nvSpPr>
        <p:spPr>
          <a:xfrm>
            <a:off x="1737398" y="3221086"/>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b="1" u="none" strike="noStrike">
                <a:solidFill>
                  <a:srgbClr val="000000"/>
                </a:solidFill>
                <a:latin typeface="Montserrat Bold"/>
                <a:ea typeface="Montserrat Bold"/>
                <a:cs typeface="Montserrat Bold"/>
                <a:sym typeface="Montserrat Bold"/>
              </a:rPr>
              <a:t>Introduction</a:t>
            </a:r>
          </a:p>
        </p:txBody>
      </p:sp>
      <p:sp>
        <p:nvSpPr>
          <p:cNvPr id="4" name="TextBox 4"/>
          <p:cNvSpPr txBox="1"/>
          <p:nvPr/>
        </p:nvSpPr>
        <p:spPr>
          <a:xfrm>
            <a:off x="1737398" y="4753324"/>
            <a:ext cx="7195263" cy="1456205"/>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 name="TextBox 5"/>
          <p:cNvSpPr txBox="1"/>
          <p:nvPr/>
        </p:nvSpPr>
        <p:spPr>
          <a:xfrm>
            <a:off x="10607304" y="5391822"/>
            <a:ext cx="4317578" cy="2927483"/>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facilisis tincidunt risus sit amet.</a:t>
            </a:r>
          </a:p>
        </p:txBody>
      </p:sp>
      <p:sp>
        <p:nvSpPr>
          <p:cNvPr id="6" name="TextBox 6"/>
          <p:cNvSpPr txBox="1"/>
          <p:nvPr/>
        </p:nvSpPr>
        <p:spPr>
          <a:xfrm>
            <a:off x="1737398" y="6652603"/>
            <a:ext cx="7195263" cy="1824025"/>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maximus .</a:t>
            </a:r>
          </a:p>
        </p:txBody>
      </p:sp>
      <p:grpSp>
        <p:nvGrpSpPr>
          <p:cNvPr id="7" name="Group 7"/>
          <p:cNvGrpSpPr/>
          <p:nvPr/>
        </p:nvGrpSpPr>
        <p:grpSpPr>
          <a:xfrm>
            <a:off x="0" y="0"/>
            <a:ext cx="18288000" cy="1874361"/>
            <a:chOff x="0" y="0"/>
            <a:chExt cx="9414331" cy="964887"/>
          </a:xfrm>
        </p:grpSpPr>
        <p:sp>
          <p:nvSpPr>
            <p:cNvPr id="8" name="Freeform 8"/>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9" name="TextBox 9"/>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9580335" y="4639024"/>
            <a:ext cx="0" cy="3843312"/>
          </a:xfrm>
          <a:prstGeom prst="line">
            <a:avLst/>
          </a:prstGeom>
          <a:ln w="38100" cap="flat">
            <a:solidFill>
              <a:srgbClr val="000000"/>
            </a:solidFill>
            <a:prstDash val="solid"/>
            <a:headEnd type="none" w="sm" len="sm"/>
            <a:tailEnd type="none" w="sm" len="sm"/>
          </a:ln>
        </p:spPr>
        <p:txBody>
          <a:bodyPr/>
          <a:lstStyle/>
          <a:p>
            <a:endParaRPr lang="en-US"/>
          </a:p>
        </p:txBody>
      </p:sp>
      <p:pic>
        <p:nvPicPr>
          <p:cNvPr id="11" name="Picture 10" descr="A bug in a circle with text in it&#10;&#10;AI-generated content may be incorrect.">
            <a:extLst>
              <a:ext uri="{FF2B5EF4-FFF2-40B4-BE49-F238E27FC236}">
                <a16:creationId xmlns:a16="http://schemas.microsoft.com/office/drawing/2014/main" id="{ADCE5876-D332-0C21-CF0D-2F81AED83929}"/>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23315"/>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txBody>
          <a:bodyPr/>
          <a:lstStyle/>
          <a:p>
            <a:endParaRPr lang="en-US"/>
          </a:p>
        </p:txBody>
      </p:sp>
      <p:sp>
        <p:nvSpPr>
          <p:cNvPr id="3" name="TextBox 3"/>
          <p:cNvSpPr txBox="1"/>
          <p:nvPr/>
        </p:nvSpPr>
        <p:spPr>
          <a:xfrm>
            <a:off x="10380888" y="1839789"/>
            <a:ext cx="5890717" cy="1251828"/>
          </a:xfrm>
          <a:prstGeom prst="rect">
            <a:avLst/>
          </a:prstGeom>
        </p:spPr>
        <p:txBody>
          <a:bodyPr lIns="0" tIns="0" rIns="0" bIns="0" rtlCol="0" anchor="t">
            <a:spAutoFit/>
          </a:bodyPr>
          <a:lstStyle/>
          <a:p>
            <a:pPr marL="0" lvl="0" indent="0" algn="r">
              <a:lnSpc>
                <a:spcPts val="10276"/>
              </a:lnSpc>
              <a:spcBef>
                <a:spcPct val="0"/>
              </a:spcBef>
            </a:pPr>
            <a:r>
              <a:rPr lang="en-US" sz="7340" b="1" u="none" strike="noStrike">
                <a:solidFill>
                  <a:srgbClr val="000000"/>
                </a:solidFill>
                <a:latin typeface="Montserrat Bold"/>
                <a:ea typeface="Montserrat Bold"/>
                <a:cs typeface="Montserrat Bold"/>
                <a:sym typeface="Montserrat Bold"/>
              </a:rPr>
              <a:t>About us</a:t>
            </a:r>
          </a:p>
        </p:txBody>
      </p:sp>
      <p:sp>
        <p:nvSpPr>
          <p:cNvPr id="4" name="TextBox 4"/>
          <p:cNvSpPr txBox="1"/>
          <p:nvPr/>
        </p:nvSpPr>
        <p:spPr>
          <a:xfrm>
            <a:off x="12125184" y="3359300"/>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2010 - 2015</a:t>
            </a:r>
          </a:p>
        </p:txBody>
      </p:sp>
      <p:sp>
        <p:nvSpPr>
          <p:cNvPr id="5" name="TextBox 5"/>
          <p:cNvSpPr txBox="1"/>
          <p:nvPr/>
        </p:nvSpPr>
        <p:spPr>
          <a:xfrm>
            <a:off x="12125184" y="6020501"/>
            <a:ext cx="4061072" cy="409575"/>
          </a:xfrm>
          <a:prstGeom prst="rect">
            <a:avLst/>
          </a:prstGeom>
        </p:spPr>
        <p:txBody>
          <a:bodyPr lIns="0" tIns="0" rIns="0" bIns="0" rtlCol="0" anchor="t">
            <a:spAutoFit/>
          </a:bodyPr>
          <a:lstStyle/>
          <a:p>
            <a:pPr algn="r">
              <a:lnSpc>
                <a:spcPts val="3240"/>
              </a:lnSpc>
              <a:spcBef>
                <a:spcPct val="0"/>
              </a:spcBef>
            </a:pPr>
            <a:r>
              <a:rPr lang="en-US" sz="2700" b="1">
                <a:solidFill>
                  <a:srgbClr val="000000"/>
                </a:solidFill>
                <a:latin typeface="Montserrat Bold"/>
                <a:ea typeface="Montserrat Bold"/>
                <a:cs typeface="Montserrat Bold"/>
                <a:sym typeface="Montserrat Bold"/>
              </a:rPr>
              <a:t>2015 - 2030</a:t>
            </a:r>
          </a:p>
        </p:txBody>
      </p:sp>
      <p:sp>
        <p:nvSpPr>
          <p:cNvPr id="6" name="TextBox 6"/>
          <p:cNvSpPr txBox="1"/>
          <p:nvPr/>
        </p:nvSpPr>
        <p:spPr>
          <a:xfrm>
            <a:off x="11176114" y="3894205"/>
            <a:ext cx="50101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grpSp>
        <p:nvGrpSpPr>
          <p:cNvPr id="7" name="Group 7"/>
          <p:cNvGrpSpPr/>
          <p:nvPr/>
        </p:nvGrpSpPr>
        <p:grpSpPr>
          <a:xfrm>
            <a:off x="0" y="8993275"/>
            <a:ext cx="8434945"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US"/>
            </a:p>
          </p:txBody>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8434945"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1090764" y="6553901"/>
            <a:ext cx="5180841" cy="1681411"/>
          </a:xfrm>
          <a:prstGeom prst="rect">
            <a:avLst/>
          </a:prstGeom>
        </p:spPr>
        <p:txBody>
          <a:bodyPr lIns="0" tIns="0" rIns="0" bIns="0" rtlCol="0" anchor="t">
            <a:spAutoFit/>
          </a:bodyPr>
          <a:lstStyle/>
          <a:p>
            <a:pPr marL="0" lvl="0" indent="0" algn="r">
              <a:lnSpc>
                <a:spcPts val="2669"/>
              </a:lnSpc>
              <a:spcBef>
                <a:spcPct val="0"/>
              </a:spcBef>
            </a:pPr>
            <a:r>
              <a:rPr lang="en-US" sz="1906"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sagittis risus.</a:t>
            </a:r>
          </a:p>
        </p:txBody>
      </p:sp>
      <p:grpSp>
        <p:nvGrpSpPr>
          <p:cNvPr id="14" name="Group 14"/>
          <p:cNvGrpSpPr/>
          <p:nvPr/>
        </p:nvGrpSpPr>
        <p:grpSpPr>
          <a:xfrm>
            <a:off x="16352154" y="6056195"/>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352154" y="3359300"/>
            <a:ext cx="373881" cy="3738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7390681" y="2924562"/>
            <a:ext cx="3024888" cy="529127"/>
            <a:chOff x="0" y="0"/>
            <a:chExt cx="1281756" cy="2242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5" name="TextBox 5"/>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1</a:t>
              </a:r>
            </a:p>
          </p:txBody>
        </p:sp>
      </p:grpSp>
      <p:sp>
        <p:nvSpPr>
          <p:cNvPr id="6" name="Freeform 6"/>
          <p:cNvSpPr/>
          <p:nvPr/>
        </p:nvSpPr>
        <p:spPr>
          <a:xfrm>
            <a:off x="5929194" y="2764365"/>
            <a:ext cx="1182733" cy="1081663"/>
          </a:xfrm>
          <a:custGeom>
            <a:avLst/>
            <a:gdLst/>
            <a:ahLst/>
            <a:cxnLst/>
            <a:rect l="l" t="t" r="r" b="b"/>
            <a:pathLst>
              <a:path w="1182733" h="108166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6039250" y="5006053"/>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7390681" y="5030442"/>
            <a:ext cx="3024888" cy="529127"/>
            <a:chOff x="0" y="0"/>
            <a:chExt cx="1281756" cy="224211"/>
          </a:xfrm>
        </p:grpSpPr>
        <p:sp>
          <p:nvSpPr>
            <p:cNvPr id="9" name="Freeform 9"/>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10" name="TextBox 10"/>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2</a:t>
              </a:r>
            </a:p>
          </p:txBody>
        </p:sp>
      </p:grpSp>
      <p:grpSp>
        <p:nvGrpSpPr>
          <p:cNvPr id="11" name="Group 11"/>
          <p:cNvGrpSpPr/>
          <p:nvPr/>
        </p:nvGrpSpPr>
        <p:grpSpPr>
          <a:xfrm>
            <a:off x="7390681" y="7136208"/>
            <a:ext cx="3024888" cy="529127"/>
            <a:chOff x="0" y="0"/>
            <a:chExt cx="1281756" cy="224211"/>
          </a:xfrm>
        </p:grpSpPr>
        <p:sp>
          <p:nvSpPr>
            <p:cNvPr id="12" name="Freeform 12"/>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13" name="TextBox 13"/>
            <p:cNvSpPr txBox="1"/>
            <p:nvPr/>
          </p:nvSpPr>
          <p:spPr>
            <a:xfrm>
              <a:off x="0" y="-47625"/>
              <a:ext cx="1281756" cy="271836"/>
            </a:xfrm>
            <a:prstGeom prst="rect">
              <a:avLst/>
            </a:prstGeom>
          </p:spPr>
          <p:txBody>
            <a:bodyPr lIns="0" tIns="0" rIns="0" bIns="0" rtlCol="0" anchor="ctr"/>
            <a:lstStyle/>
            <a:p>
              <a:pPr algn="ctr">
                <a:lnSpc>
                  <a:spcPts val="3640"/>
                </a:lnSpc>
              </a:pPr>
              <a:r>
                <a:rPr lang="en-US" sz="2600">
                  <a:solidFill>
                    <a:srgbClr val="FFFFFF"/>
                  </a:solidFill>
                  <a:latin typeface="Montserrat"/>
                  <a:ea typeface="Montserrat"/>
                  <a:cs typeface="Montserrat"/>
                  <a:sym typeface="Montserrat"/>
                </a:rPr>
                <a:t>Problem 3</a:t>
              </a:r>
            </a:p>
          </p:txBody>
        </p:sp>
      </p:grpSp>
      <p:sp>
        <p:nvSpPr>
          <p:cNvPr id="14" name="Freeform 14"/>
          <p:cNvSpPr/>
          <p:nvPr/>
        </p:nvSpPr>
        <p:spPr>
          <a:xfrm>
            <a:off x="5929194" y="7231389"/>
            <a:ext cx="1072677" cy="867893"/>
          </a:xfrm>
          <a:custGeom>
            <a:avLst/>
            <a:gdLst/>
            <a:ahLst/>
            <a:cxnLst/>
            <a:rect l="l" t="t" r="r" b="b"/>
            <a:pathLst>
              <a:path w="1072677" h="867893">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7390681" y="1311725"/>
            <a:ext cx="8194363" cy="1113616"/>
          </a:xfrm>
          <a:prstGeom prst="rect">
            <a:avLst/>
          </a:prstGeom>
        </p:spPr>
        <p:txBody>
          <a:bodyPr lIns="0" tIns="0" rIns="0" bIns="0" rtlCol="0" anchor="t">
            <a:spAutoFit/>
          </a:bodyPr>
          <a:lstStyle/>
          <a:p>
            <a:pPr algn="l">
              <a:lnSpc>
                <a:spcPts val="8841"/>
              </a:lnSpc>
            </a:pPr>
            <a:r>
              <a:rPr lang="en-US" sz="7368" b="1">
                <a:solidFill>
                  <a:srgbClr val="101010"/>
                </a:solidFill>
                <a:latin typeface="Montserrat Bold"/>
                <a:ea typeface="Montserrat Bold"/>
                <a:cs typeface="Montserrat Bold"/>
                <a:sym typeface="Montserrat Bold"/>
              </a:rPr>
              <a:t>Problems</a:t>
            </a:r>
          </a:p>
        </p:txBody>
      </p:sp>
      <p:sp>
        <p:nvSpPr>
          <p:cNvPr id="16" name="TextBox 16"/>
          <p:cNvSpPr txBox="1"/>
          <p:nvPr/>
        </p:nvSpPr>
        <p:spPr>
          <a:xfrm>
            <a:off x="7661342" y="3513781"/>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17" name="TextBox 17"/>
          <p:cNvSpPr txBox="1"/>
          <p:nvPr/>
        </p:nvSpPr>
        <p:spPr>
          <a:xfrm>
            <a:off x="7661342" y="5619660"/>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sp>
        <p:nvSpPr>
          <p:cNvPr id="18" name="TextBox 18"/>
          <p:cNvSpPr txBox="1"/>
          <p:nvPr/>
        </p:nvSpPr>
        <p:spPr>
          <a:xfrm>
            <a:off x="7661342" y="7725427"/>
            <a:ext cx="7585377" cy="1249848"/>
          </a:xfrm>
          <a:prstGeom prst="rect">
            <a:avLst/>
          </a:prstGeom>
        </p:spPr>
        <p:txBody>
          <a:bodyPr lIns="0" tIns="0" rIns="0" bIns="0" rtlCol="0" anchor="t">
            <a:spAutoFit/>
          </a:bodyPr>
          <a:lstStyle/>
          <a:p>
            <a:pPr marL="0" lvl="0" indent="0" algn="l">
              <a:lnSpc>
                <a:spcPts val="2510"/>
              </a:lnSpc>
              <a:spcBef>
                <a:spcPct val="0"/>
              </a:spcBef>
            </a:pPr>
            <a:r>
              <a:rPr lang="en-US" sz="17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Tincidunt risus sit amet sagittis scelerisque.</a:t>
            </a:r>
          </a:p>
        </p:txBody>
      </p:sp>
      <p:grpSp>
        <p:nvGrpSpPr>
          <p:cNvPr id="19" name="Group 19"/>
          <p:cNvGrpSpPr/>
          <p:nvPr/>
        </p:nvGrpSpPr>
        <p:grpSpPr>
          <a:xfrm rot="7573183">
            <a:off x="1230111" y="7154961"/>
            <a:ext cx="1013029" cy="101302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22" name="Picture 21" descr="A bug in a circle with text in it&#10;&#10;AI-generated content may be incorrect.">
            <a:extLst>
              <a:ext uri="{FF2B5EF4-FFF2-40B4-BE49-F238E27FC236}">
                <a16:creationId xmlns:a16="http://schemas.microsoft.com/office/drawing/2014/main" id="{528319DF-5B2B-08D2-329A-DEC721A31196}"/>
              </a:ext>
            </a:extLst>
          </p:cNvPr>
          <p:cNvPicPr>
            <a:picLocks noChangeAspect="1"/>
          </p:cNvPicPr>
          <p:nvPr/>
        </p:nvPicPr>
        <p:blipFill>
          <a:blip r:embed="rId9">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txBody>
          <a:bodyPr/>
          <a:lstStyle/>
          <a:p>
            <a:endParaRPr lang="en-US"/>
          </a:p>
        </p:txBody>
      </p:sp>
      <p:sp>
        <p:nvSpPr>
          <p:cNvPr id="3" name="Freeform 3"/>
          <p:cNvSpPr/>
          <p:nvPr/>
        </p:nvSpPr>
        <p:spPr>
          <a:xfrm>
            <a:off x="8043092" y="5231662"/>
            <a:ext cx="1735441" cy="1735441"/>
          </a:xfrm>
          <a:custGeom>
            <a:avLst/>
            <a:gdLst/>
            <a:ahLst/>
            <a:cxnLst/>
            <a:rect l="l" t="t" r="r" b="b"/>
            <a:pathLst>
              <a:path w="1735441" h="1735441">
                <a:moveTo>
                  <a:pt x="0" y="0"/>
                </a:moveTo>
                <a:lnTo>
                  <a:pt x="1735441" y="0"/>
                </a:lnTo>
                <a:lnTo>
                  <a:pt x="1735441" y="1735441"/>
                </a:lnTo>
                <a:lnTo>
                  <a:pt x="0" y="17354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212673" y="5231662"/>
            <a:ext cx="1557488" cy="1969238"/>
          </a:xfrm>
          <a:custGeom>
            <a:avLst/>
            <a:gdLst/>
            <a:ahLst/>
            <a:cxnLst/>
            <a:rect l="l" t="t" r="r" b="b"/>
            <a:pathLst>
              <a:path w="1557488" h="1969238">
                <a:moveTo>
                  <a:pt x="0" y="0"/>
                </a:moveTo>
                <a:lnTo>
                  <a:pt x="1557488" y="0"/>
                </a:lnTo>
                <a:lnTo>
                  <a:pt x="1557488" y="1969238"/>
                </a:lnTo>
                <a:lnTo>
                  <a:pt x="0" y="19692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427244" y="5231662"/>
            <a:ext cx="1647279" cy="1647279"/>
          </a:xfrm>
          <a:custGeom>
            <a:avLst/>
            <a:gdLst/>
            <a:ahLst/>
            <a:cxnLst/>
            <a:rect l="l" t="t" r="r" b="b"/>
            <a:pathLst>
              <a:path w="1647279" h="1647279">
                <a:moveTo>
                  <a:pt x="0" y="0"/>
                </a:moveTo>
                <a:lnTo>
                  <a:pt x="1647279" y="0"/>
                </a:lnTo>
                <a:lnTo>
                  <a:pt x="1647279" y="1647279"/>
                </a:lnTo>
                <a:lnTo>
                  <a:pt x="0" y="16472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975262" y="2090415"/>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b="1" u="none" strike="noStrike">
                <a:solidFill>
                  <a:srgbClr val="101010"/>
                </a:solidFill>
                <a:latin typeface="Montserrat Bold"/>
                <a:ea typeface="Montserrat Bold"/>
                <a:cs typeface="Montserrat Bold"/>
                <a:sym typeface="Montserrat Bold"/>
              </a:rPr>
              <a:t>Objectives</a:t>
            </a:r>
          </a:p>
        </p:txBody>
      </p:sp>
      <p:sp>
        <p:nvSpPr>
          <p:cNvPr id="7" name="TextBox 7"/>
          <p:cNvSpPr txBox="1"/>
          <p:nvPr/>
        </p:nvSpPr>
        <p:spPr>
          <a:xfrm>
            <a:off x="4835896"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2</a:t>
            </a:r>
          </a:p>
        </p:txBody>
      </p:sp>
      <p:sp>
        <p:nvSpPr>
          <p:cNvPr id="8" name="TextBox 8"/>
          <p:cNvSpPr txBox="1"/>
          <p:nvPr/>
        </p:nvSpPr>
        <p:spPr>
          <a:xfrm>
            <a:off x="2005423" y="3475631"/>
            <a:ext cx="8782883" cy="1088386"/>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9" name="TextBox 9"/>
          <p:cNvSpPr txBox="1"/>
          <p:nvPr/>
        </p:nvSpPr>
        <p:spPr>
          <a:xfrm>
            <a:off x="2005423"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1</a:t>
            </a:r>
          </a:p>
        </p:txBody>
      </p:sp>
      <p:sp>
        <p:nvSpPr>
          <p:cNvPr id="10" name="TextBox 10"/>
          <p:cNvSpPr txBox="1"/>
          <p:nvPr/>
        </p:nvSpPr>
        <p:spPr>
          <a:xfrm>
            <a:off x="7663854" y="7332679"/>
            <a:ext cx="2227883" cy="390920"/>
          </a:xfrm>
          <a:prstGeom prst="rect">
            <a:avLst/>
          </a:prstGeom>
        </p:spPr>
        <p:txBody>
          <a:bodyPr lIns="0" tIns="0" rIns="0" bIns="0" rtlCol="0" anchor="t">
            <a:spAutoFit/>
          </a:bodyPr>
          <a:lstStyle/>
          <a:p>
            <a:pPr marL="0" lvl="0" indent="0" algn="ctr">
              <a:lnSpc>
                <a:spcPts val="3209"/>
              </a:lnSpc>
              <a:spcBef>
                <a:spcPct val="0"/>
              </a:spcBef>
            </a:pPr>
            <a:r>
              <a:rPr lang="en-US" sz="2292" b="1" u="none" strike="noStrike">
                <a:solidFill>
                  <a:srgbClr val="000000"/>
                </a:solidFill>
                <a:latin typeface="Montserrat Bold"/>
                <a:ea typeface="Montserrat Bold"/>
                <a:cs typeface="Montserrat Bold"/>
                <a:sym typeface="Montserrat Bold"/>
              </a:rPr>
              <a:t>Objective 3</a:t>
            </a:r>
          </a:p>
        </p:txBody>
      </p:sp>
      <p:pic>
        <p:nvPicPr>
          <p:cNvPr id="11" name="Picture 10" descr="A bug in a circle with text in it&#10;&#10;AI-generated content may be incorrect.">
            <a:extLst>
              <a:ext uri="{FF2B5EF4-FFF2-40B4-BE49-F238E27FC236}">
                <a16:creationId xmlns:a16="http://schemas.microsoft.com/office/drawing/2014/main" id="{D9BA49D8-F2DF-B75F-5D2F-4F18800FAA80}"/>
              </a:ext>
            </a:extLst>
          </p:cNvPr>
          <p:cNvPicPr>
            <a:picLocks noChangeAspect="1"/>
          </p:cNvPicPr>
          <p:nvPr/>
        </p:nvPicPr>
        <p:blipFill>
          <a:blip r:embed="rId9">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en-US"/>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628085" cy="441450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262874" cy="403103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US"/>
            </a:p>
          </p:txBody>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US"/>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4974962" y="3894483"/>
            <a:ext cx="3628085" cy="4414507"/>
            <a:chOff x="0" y="0"/>
            <a:chExt cx="1693662" cy="2060779"/>
          </a:xfrm>
        </p:grpSpPr>
        <p:sp>
          <p:nvSpPr>
            <p:cNvPr id="15" name="Freeform 1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16" name="TextBox 16"/>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7" name="Group 17"/>
          <p:cNvGrpSpPr/>
          <p:nvPr/>
        </p:nvGrpSpPr>
        <p:grpSpPr>
          <a:xfrm>
            <a:off x="5157567" y="4074774"/>
            <a:ext cx="3262874" cy="4031036"/>
            <a:chOff x="0" y="0"/>
            <a:chExt cx="1523174" cy="1881767"/>
          </a:xfrm>
        </p:grpSpPr>
        <p:sp>
          <p:nvSpPr>
            <p:cNvPr id="18" name="Freeform 1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US"/>
            </a:p>
          </p:txBody>
        </p:sp>
        <p:sp>
          <p:nvSpPr>
            <p:cNvPr id="19" name="TextBox 1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0" name="Group 20"/>
          <p:cNvGrpSpPr/>
          <p:nvPr/>
        </p:nvGrpSpPr>
        <p:grpSpPr>
          <a:xfrm>
            <a:off x="5837771" y="3131890"/>
            <a:ext cx="1902465" cy="190246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US"/>
            </a:p>
          </p:txBody>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p:cNvGrpSpPr/>
          <p:nvPr/>
        </p:nvGrpSpPr>
        <p:grpSpPr>
          <a:xfrm>
            <a:off x="9107871" y="3894483"/>
            <a:ext cx="3628085" cy="4414507"/>
            <a:chOff x="0" y="0"/>
            <a:chExt cx="1693662" cy="2060779"/>
          </a:xfrm>
        </p:grpSpPr>
        <p:sp>
          <p:nvSpPr>
            <p:cNvPr id="24" name="Freeform 2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25" name="TextBox 2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6" name="Group 26"/>
          <p:cNvGrpSpPr/>
          <p:nvPr/>
        </p:nvGrpSpPr>
        <p:grpSpPr>
          <a:xfrm>
            <a:off x="9290476" y="4074774"/>
            <a:ext cx="3262874" cy="4031036"/>
            <a:chOff x="0" y="0"/>
            <a:chExt cx="1523174" cy="1881767"/>
          </a:xfrm>
        </p:grpSpPr>
        <p:sp>
          <p:nvSpPr>
            <p:cNvPr id="27" name="Freeform 2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US"/>
            </a:p>
          </p:txBody>
        </p:sp>
        <p:sp>
          <p:nvSpPr>
            <p:cNvPr id="28" name="TextBox 2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9970681" y="3131890"/>
            <a:ext cx="1902465" cy="190246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US"/>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p:cNvGrpSpPr/>
          <p:nvPr/>
        </p:nvGrpSpPr>
        <p:grpSpPr>
          <a:xfrm>
            <a:off x="13240781" y="3894483"/>
            <a:ext cx="3628085" cy="4414507"/>
            <a:chOff x="0" y="0"/>
            <a:chExt cx="1693662" cy="2060779"/>
          </a:xfrm>
        </p:grpSpPr>
        <p:sp>
          <p:nvSpPr>
            <p:cNvPr id="33" name="Freeform 33"/>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34" name="TextBox 34"/>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5" name="Group 35"/>
          <p:cNvGrpSpPr/>
          <p:nvPr/>
        </p:nvGrpSpPr>
        <p:grpSpPr>
          <a:xfrm>
            <a:off x="13423386" y="4074774"/>
            <a:ext cx="3262874" cy="4031036"/>
            <a:chOff x="0" y="0"/>
            <a:chExt cx="1523174" cy="1881767"/>
          </a:xfrm>
        </p:grpSpPr>
        <p:sp>
          <p:nvSpPr>
            <p:cNvPr id="36" name="Freeform 36"/>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US"/>
            </a:p>
          </p:txBody>
        </p:sp>
        <p:sp>
          <p:nvSpPr>
            <p:cNvPr id="37" name="TextBox 37"/>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8" name="Group 38"/>
          <p:cNvGrpSpPr/>
          <p:nvPr/>
        </p:nvGrpSpPr>
        <p:grpSpPr>
          <a:xfrm>
            <a:off x="14103591" y="3131890"/>
            <a:ext cx="1902465" cy="190246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US"/>
            </a:p>
          </p:txBody>
        </p:sp>
        <p:sp>
          <p:nvSpPr>
            <p:cNvPr id="40" name="TextBox 4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1" name="Freeform 41"/>
          <p:cNvSpPr/>
          <p:nvPr/>
        </p:nvSpPr>
        <p:spPr>
          <a:xfrm>
            <a:off x="14394246" y="3491321"/>
            <a:ext cx="1232084" cy="1232084"/>
          </a:xfrm>
          <a:custGeom>
            <a:avLst/>
            <a:gdLst/>
            <a:ahLst/>
            <a:cxnLst/>
            <a:rect l="l" t="t" r="r" b="b"/>
            <a:pathLst>
              <a:path w="1232084" h="1232084">
                <a:moveTo>
                  <a:pt x="0" y="0"/>
                </a:moveTo>
                <a:lnTo>
                  <a:pt x="1232084" y="0"/>
                </a:lnTo>
                <a:lnTo>
                  <a:pt x="1232084" y="1232084"/>
                </a:lnTo>
                <a:lnTo>
                  <a:pt x="0" y="123208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txBody>
          <a:bodyPr/>
          <a:lstStyle/>
          <a:p>
            <a:endParaRPr lang="en-US"/>
          </a:p>
        </p:txBody>
      </p:sp>
      <p:sp>
        <p:nvSpPr>
          <p:cNvPr id="42" name="Freeform 42"/>
          <p:cNvSpPr/>
          <p:nvPr/>
        </p:nvSpPr>
        <p:spPr>
          <a:xfrm>
            <a:off x="6166220" y="3477838"/>
            <a:ext cx="1245567" cy="1245567"/>
          </a:xfrm>
          <a:custGeom>
            <a:avLst/>
            <a:gdLst/>
            <a:ahLst/>
            <a:cxnLst/>
            <a:rect l="l" t="t" r="r" b="b"/>
            <a:pathLst>
              <a:path w="1245567" h="1245567">
                <a:moveTo>
                  <a:pt x="0" y="0"/>
                </a:moveTo>
                <a:lnTo>
                  <a:pt x="1245567" y="0"/>
                </a:lnTo>
                <a:lnTo>
                  <a:pt x="1245567" y="1245567"/>
                </a:lnTo>
                <a:lnTo>
                  <a:pt x="0" y="124556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43" name="Freeform 43"/>
          <p:cNvSpPr/>
          <p:nvPr/>
        </p:nvSpPr>
        <p:spPr>
          <a:xfrm>
            <a:off x="2202360" y="3434391"/>
            <a:ext cx="1220027" cy="1220027"/>
          </a:xfrm>
          <a:custGeom>
            <a:avLst/>
            <a:gdLst/>
            <a:ahLst/>
            <a:cxnLst/>
            <a:rect l="l" t="t" r="r" b="b"/>
            <a:pathLst>
              <a:path w="1220027" h="1220027">
                <a:moveTo>
                  <a:pt x="0" y="0"/>
                </a:moveTo>
                <a:lnTo>
                  <a:pt x="1220027" y="0"/>
                </a:lnTo>
                <a:lnTo>
                  <a:pt x="1220027" y="1220027"/>
                </a:lnTo>
                <a:lnTo>
                  <a:pt x="0" y="122002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rnd">
            <a:noFill/>
            <a:prstDash val="solid"/>
            <a:round/>
          </a:ln>
        </p:spPr>
        <p:txBody>
          <a:bodyPr/>
          <a:lstStyle/>
          <a:p>
            <a:endParaRPr lang="en-US"/>
          </a:p>
        </p:txBody>
      </p:sp>
      <p:sp>
        <p:nvSpPr>
          <p:cNvPr id="44" name="Freeform 44"/>
          <p:cNvSpPr/>
          <p:nvPr/>
        </p:nvSpPr>
        <p:spPr>
          <a:xfrm>
            <a:off x="10309112" y="3517858"/>
            <a:ext cx="1225603" cy="1205547"/>
          </a:xfrm>
          <a:custGeom>
            <a:avLst/>
            <a:gdLst/>
            <a:ahLst/>
            <a:cxnLst/>
            <a:rect l="l" t="t" r="r" b="b"/>
            <a:pathLst>
              <a:path w="1225603" h="1205547">
                <a:moveTo>
                  <a:pt x="0" y="0"/>
                </a:moveTo>
                <a:lnTo>
                  <a:pt x="1225603" y="0"/>
                </a:lnTo>
                <a:lnTo>
                  <a:pt x="1225603" y="1205547"/>
                </a:lnTo>
                <a:lnTo>
                  <a:pt x="0" y="120554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rnd">
            <a:noFill/>
            <a:prstDash val="solid"/>
            <a:round/>
          </a:ln>
        </p:spPr>
        <p:txBody>
          <a:bodyPr/>
          <a:lstStyle/>
          <a:p>
            <a:endParaRPr lang="en-US"/>
          </a:p>
        </p:txBody>
      </p:sp>
      <p:sp>
        <p:nvSpPr>
          <p:cNvPr id="45" name="TextBox 45"/>
          <p:cNvSpPr txBox="1"/>
          <p:nvPr/>
        </p:nvSpPr>
        <p:spPr>
          <a:xfrm>
            <a:off x="1404039"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6" name="TextBox 46"/>
          <p:cNvSpPr txBox="1"/>
          <p:nvPr/>
        </p:nvSpPr>
        <p:spPr>
          <a:xfrm>
            <a:off x="1404039"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u="none" strike="noStrike">
                <a:solidFill>
                  <a:srgbClr val="000000"/>
                </a:solidFill>
                <a:latin typeface="Montserrat Bold"/>
                <a:ea typeface="Montserrat Bold"/>
                <a:cs typeface="Montserrat Bold"/>
                <a:sym typeface="Montserrat Bold"/>
              </a:rPr>
              <a:t>Software</a:t>
            </a:r>
          </a:p>
        </p:txBody>
      </p:sp>
      <p:sp>
        <p:nvSpPr>
          <p:cNvPr id="47" name="TextBox 47"/>
          <p:cNvSpPr txBox="1"/>
          <p:nvPr/>
        </p:nvSpPr>
        <p:spPr>
          <a:xfrm>
            <a:off x="3422550" y="1836490"/>
            <a:ext cx="11442900" cy="1114425"/>
          </a:xfrm>
          <a:prstGeom prst="rect">
            <a:avLst/>
          </a:prstGeom>
        </p:spPr>
        <p:txBody>
          <a:bodyPr lIns="0" tIns="0" rIns="0" bIns="0" rtlCol="0" anchor="t">
            <a:spAutoFit/>
          </a:bodyPr>
          <a:lstStyle/>
          <a:p>
            <a:pPr marL="0" lvl="0" indent="0" algn="ctr">
              <a:lnSpc>
                <a:spcPts val="8841"/>
              </a:lnSpc>
              <a:spcBef>
                <a:spcPct val="0"/>
              </a:spcBef>
            </a:pPr>
            <a:r>
              <a:rPr lang="en-US" sz="7368" b="1" u="none" strike="noStrike">
                <a:solidFill>
                  <a:srgbClr val="101010"/>
                </a:solidFill>
                <a:latin typeface="Montserrat Bold"/>
                <a:ea typeface="Montserrat Bold"/>
                <a:cs typeface="Montserrat Bold"/>
                <a:sym typeface="Montserrat Bold"/>
              </a:rPr>
              <a:t>Our services</a:t>
            </a:r>
          </a:p>
        </p:txBody>
      </p:sp>
      <p:sp>
        <p:nvSpPr>
          <p:cNvPr id="48" name="TextBox 48"/>
          <p:cNvSpPr txBox="1"/>
          <p:nvPr/>
        </p:nvSpPr>
        <p:spPr>
          <a:xfrm>
            <a:off x="535030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49" name="TextBox 49"/>
          <p:cNvSpPr txBox="1"/>
          <p:nvPr/>
        </p:nvSpPr>
        <p:spPr>
          <a:xfrm>
            <a:off x="535030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IT consulting</a:t>
            </a:r>
          </a:p>
        </p:txBody>
      </p:sp>
      <p:sp>
        <p:nvSpPr>
          <p:cNvPr id="50" name="TextBox 50"/>
          <p:cNvSpPr txBox="1"/>
          <p:nvPr/>
        </p:nvSpPr>
        <p:spPr>
          <a:xfrm>
            <a:off x="948321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1" name="TextBox 51"/>
          <p:cNvSpPr txBox="1"/>
          <p:nvPr/>
        </p:nvSpPr>
        <p:spPr>
          <a:xfrm>
            <a:off x="948321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Marketing</a:t>
            </a:r>
          </a:p>
        </p:txBody>
      </p:sp>
      <p:sp>
        <p:nvSpPr>
          <p:cNvPr id="52" name="TextBox 52"/>
          <p:cNvSpPr txBox="1"/>
          <p:nvPr/>
        </p:nvSpPr>
        <p:spPr>
          <a:xfrm>
            <a:off x="13616120" y="5783001"/>
            <a:ext cx="2877407" cy="1844874"/>
          </a:xfrm>
          <a:prstGeom prst="rect">
            <a:avLst/>
          </a:prstGeom>
        </p:spPr>
        <p:txBody>
          <a:bodyPr lIns="0" tIns="0" rIns="0" bIns="0" rtlCol="0" anchor="t">
            <a:spAutoFit/>
          </a:bodyPr>
          <a:lstStyle/>
          <a:p>
            <a:pPr marL="0" lvl="0" indent="0" algn="ctr">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53" name="TextBox 53"/>
          <p:cNvSpPr txBox="1"/>
          <p:nvPr/>
        </p:nvSpPr>
        <p:spPr>
          <a:xfrm>
            <a:off x="13616120" y="5291530"/>
            <a:ext cx="2877407" cy="348597"/>
          </a:xfrm>
          <a:prstGeom prst="rect">
            <a:avLst/>
          </a:prstGeom>
        </p:spPr>
        <p:txBody>
          <a:bodyPr lIns="0" tIns="0" rIns="0" bIns="0" rtlCol="0" anchor="t">
            <a:spAutoFit/>
          </a:bodyPr>
          <a:lstStyle/>
          <a:p>
            <a:pPr marL="0" lvl="0" indent="0" algn="ctr">
              <a:lnSpc>
                <a:spcPts val="2913"/>
              </a:lnSpc>
              <a:spcBef>
                <a:spcPct val="0"/>
              </a:spcBef>
            </a:pPr>
            <a:r>
              <a:rPr lang="en-US" sz="2081" b="1">
                <a:solidFill>
                  <a:srgbClr val="000000"/>
                </a:solidFill>
                <a:latin typeface="Montserrat Bold"/>
                <a:ea typeface="Montserrat Bold"/>
                <a:cs typeface="Montserrat Bold"/>
                <a:sym typeface="Montserrat Bold"/>
              </a:rPr>
              <a:t>Data analytics</a:t>
            </a:r>
          </a:p>
        </p:txBody>
      </p:sp>
      <p:pic>
        <p:nvPicPr>
          <p:cNvPr id="54" name="Picture 53" descr="A bug in a circle with text in it&#10;&#10;AI-generated content may be incorrect.">
            <a:extLst>
              <a:ext uri="{FF2B5EF4-FFF2-40B4-BE49-F238E27FC236}">
                <a16:creationId xmlns:a16="http://schemas.microsoft.com/office/drawing/2014/main" id="{C6EDF0ED-C052-0423-4829-8DEA61DA6AE6}"/>
              </a:ext>
            </a:extLst>
          </p:cNvPr>
          <p:cNvPicPr>
            <a:picLocks noChangeAspect="1"/>
          </p:cNvPicPr>
          <p:nvPr/>
        </p:nvPicPr>
        <p:blipFill>
          <a:blip r:embed="rId10">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US"/>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en-US"/>
            </a:p>
          </p:txBody>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grpSp>
        <p:nvGrpSpPr>
          <p:cNvPr id="10" name="Group 10"/>
          <p:cNvGrpSpPr/>
          <p:nvPr/>
        </p:nvGrpSpPr>
        <p:grpSpPr>
          <a:xfrm>
            <a:off x="6701626" y="5544222"/>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grpSp>
        <p:nvGrpSpPr>
          <p:cNvPr id="12" name="Group 12"/>
          <p:cNvGrpSpPr/>
          <p:nvPr/>
        </p:nvGrpSpPr>
        <p:grpSpPr>
          <a:xfrm>
            <a:off x="6701626" y="2987088"/>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grpSp>
        <p:nvGrpSpPr>
          <p:cNvPr id="14" name="Group 14"/>
          <p:cNvGrpSpPr/>
          <p:nvPr/>
        </p:nvGrpSpPr>
        <p:grpSpPr>
          <a:xfrm>
            <a:off x="5404336" y="843660"/>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sp>
        <p:nvSpPr>
          <p:cNvPr id="16" name="TextBox 16"/>
          <p:cNvSpPr txBox="1"/>
          <p:nvPr/>
        </p:nvSpPr>
        <p:spPr>
          <a:xfrm>
            <a:off x="928648" y="4818412"/>
            <a:ext cx="5310749" cy="1744067"/>
          </a:xfrm>
          <a:prstGeom prst="rect">
            <a:avLst/>
          </a:prstGeom>
        </p:spPr>
        <p:txBody>
          <a:bodyPr lIns="0" tIns="0" rIns="0" bIns="0" rtlCol="0" anchor="t">
            <a:spAutoFit/>
          </a:bodyPr>
          <a:lstStyle/>
          <a:p>
            <a:pPr marL="0" lvl="0" indent="0" algn="ctr">
              <a:lnSpc>
                <a:spcPts val="6809"/>
              </a:lnSpc>
              <a:spcBef>
                <a:spcPct val="0"/>
              </a:spcBef>
            </a:pPr>
            <a:r>
              <a:rPr lang="en-US" sz="5674" u="none" strike="noStrike" dirty="0">
                <a:solidFill>
                  <a:srgbClr val="FFFFFF"/>
                </a:solidFill>
                <a:latin typeface="Montserrat"/>
                <a:ea typeface="Montserrat"/>
                <a:cs typeface="Montserrat"/>
                <a:sym typeface="Montserrat"/>
              </a:rPr>
              <a:t>Security Strategy</a:t>
            </a:r>
          </a:p>
        </p:txBody>
      </p:sp>
      <p:sp>
        <p:nvSpPr>
          <p:cNvPr id="17" name="TextBox 17"/>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01</a:t>
            </a:r>
          </a:p>
        </p:txBody>
      </p:sp>
      <p:sp>
        <p:nvSpPr>
          <p:cNvPr id="18" name="TextBox 18"/>
          <p:cNvSpPr txBox="1"/>
          <p:nvPr/>
        </p:nvSpPr>
        <p:spPr>
          <a:xfrm>
            <a:off x="7316751" y="1000125"/>
            <a:ext cx="4349125"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amet.</a:t>
            </a:r>
          </a:p>
        </p:txBody>
      </p:sp>
      <p:sp>
        <p:nvSpPr>
          <p:cNvPr id="19" name="TextBox 19"/>
          <p:cNvSpPr txBox="1"/>
          <p:nvPr/>
        </p:nvSpPr>
        <p:spPr>
          <a:xfrm>
            <a:off x="8836336" y="3209660"/>
            <a:ext cx="3976966" cy="1276535"/>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0" name="TextBox 20"/>
          <p:cNvSpPr txBox="1"/>
          <p:nvPr/>
        </p:nvSpPr>
        <p:spPr>
          <a:xfrm>
            <a:off x="8969686" y="5780589"/>
            <a:ext cx="5127275"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sp>
        <p:nvSpPr>
          <p:cNvPr id="21" name="TextBox 21"/>
          <p:cNvSpPr txBox="1"/>
          <p:nvPr/>
        </p:nvSpPr>
        <p:spPr>
          <a:xfrm>
            <a:off x="7316751" y="8074923"/>
            <a:ext cx="7495556" cy="1019360"/>
          </a:xfrm>
          <a:prstGeom prst="rect">
            <a:avLst/>
          </a:prstGeom>
        </p:spPr>
        <p:txBody>
          <a:bodyPr lIns="0" tIns="0" rIns="0" bIns="0" rtlCol="0" anchor="t">
            <a:spAutoFit/>
          </a:bodyPr>
          <a:lstStyle/>
          <a:p>
            <a:pPr marL="0" lvl="0" indent="0" algn="l">
              <a:lnSpc>
                <a:spcPts val="2089"/>
              </a:lnSpc>
              <a:spcBef>
                <a:spcPct val="0"/>
              </a:spcBef>
            </a:pPr>
            <a:r>
              <a:rPr lang="en-US" sz="1492"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 Consectetur adipiscing elit. Quisque facilisis tincidunt risus sit amet sagittis</a:t>
            </a:r>
          </a:p>
        </p:txBody>
      </p:sp>
      <p:sp>
        <p:nvSpPr>
          <p:cNvPr id="22" name="TextBox 22"/>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02</a:t>
            </a:r>
          </a:p>
        </p:txBody>
      </p:sp>
      <p:sp>
        <p:nvSpPr>
          <p:cNvPr id="23" name="TextBox 23"/>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03</a:t>
            </a:r>
          </a:p>
        </p:txBody>
      </p:sp>
      <p:sp>
        <p:nvSpPr>
          <p:cNvPr id="24" name="TextBox 24"/>
          <p:cNvSpPr txBox="1"/>
          <p:nvPr/>
        </p:nvSpPr>
        <p:spPr>
          <a:xfrm>
            <a:off x="5585521" y="8057026"/>
            <a:ext cx="1320833" cy="969427"/>
          </a:xfrm>
          <a:prstGeom prst="rect">
            <a:avLst/>
          </a:prstGeom>
        </p:spPr>
        <p:txBody>
          <a:bodyPr lIns="0" tIns="0" rIns="0" bIns="0" rtlCol="0" anchor="t">
            <a:spAutoFit/>
          </a:bodyPr>
          <a:lstStyle/>
          <a:p>
            <a:pPr algn="ctr">
              <a:lnSpc>
                <a:spcPts val="7938"/>
              </a:lnSpc>
            </a:pPr>
            <a:r>
              <a:rPr lang="en-US" sz="5670" b="1">
                <a:solidFill>
                  <a:srgbClr val="FFFFFF"/>
                </a:solidFill>
                <a:latin typeface="Montserrat Bold"/>
                <a:ea typeface="Montserrat Bold"/>
                <a:cs typeface="Montserrat Bold"/>
                <a:sym typeface="Montserrat Bold"/>
              </a:rPr>
              <a:t>04</a:t>
            </a:r>
          </a:p>
        </p:txBody>
      </p:sp>
      <p:grpSp>
        <p:nvGrpSpPr>
          <p:cNvPr id="25" name="Group 25"/>
          <p:cNvGrpSpPr/>
          <p:nvPr/>
        </p:nvGrpSpPr>
        <p:grpSpPr>
          <a:xfrm>
            <a:off x="5099601" y="7176625"/>
            <a:ext cx="457877" cy="45787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6054450" y="5686149"/>
            <a:ext cx="457877" cy="45787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US"/>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6054450" y="4121207"/>
            <a:ext cx="457877" cy="45787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US"/>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4" name="Group 34"/>
          <p:cNvGrpSpPr/>
          <p:nvPr/>
        </p:nvGrpSpPr>
        <p:grpSpPr>
          <a:xfrm>
            <a:off x="5099601" y="2758149"/>
            <a:ext cx="457877" cy="45787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US"/>
            </a:p>
          </p:txBody>
        </p:sp>
        <p:sp>
          <p:nvSpPr>
            <p:cNvPr id="36" name="TextBox 3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7" name="Freeform 37"/>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en-US"/>
          </a:p>
        </p:txBody>
      </p:sp>
      <p:sp>
        <p:nvSpPr>
          <p:cNvPr id="38" name="Freeform 38"/>
          <p:cNvSpPr/>
          <p:nvPr/>
        </p:nvSpPr>
        <p:spPr>
          <a:xfrm>
            <a:off x="2989788" y="3216026"/>
            <a:ext cx="1509738" cy="1509738"/>
          </a:xfrm>
          <a:custGeom>
            <a:avLst/>
            <a:gdLst/>
            <a:ahLst/>
            <a:cxnLst/>
            <a:rect l="l" t="t" r="r" b="b"/>
            <a:pathLst>
              <a:path w="1509738" h="1509738">
                <a:moveTo>
                  <a:pt x="0" y="0"/>
                </a:moveTo>
                <a:lnTo>
                  <a:pt x="1509738" y="0"/>
                </a:lnTo>
                <a:lnTo>
                  <a:pt x="1509738" y="1509738"/>
                </a:lnTo>
                <a:lnTo>
                  <a:pt x="0" y="150973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pic>
        <p:nvPicPr>
          <p:cNvPr id="39" name="Picture 38" descr="A bug in a circle with text in it&#10;&#10;AI-generated content may be incorrect.">
            <a:extLst>
              <a:ext uri="{FF2B5EF4-FFF2-40B4-BE49-F238E27FC236}">
                <a16:creationId xmlns:a16="http://schemas.microsoft.com/office/drawing/2014/main" id="{040EEFC9-8962-271A-8948-60C875215E07}"/>
              </a:ext>
            </a:extLst>
          </p:cNvPr>
          <p:cNvPicPr>
            <a:picLocks noChangeAspect="1"/>
          </p:cNvPicPr>
          <p:nvPr/>
        </p:nvPicPr>
        <p:blipFill>
          <a:blip r:embed="rId5">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3" name="Group 3"/>
          <p:cNvGrpSpPr/>
          <p:nvPr/>
        </p:nvGrpSpPr>
        <p:grpSpPr>
          <a:xfrm>
            <a:off x="4366660" y="2599490"/>
            <a:ext cx="9554679" cy="5088019"/>
            <a:chOff x="0" y="-47625"/>
            <a:chExt cx="3011972" cy="1603923"/>
          </a:xfrm>
        </p:grpSpPr>
        <p:sp>
          <p:nvSpPr>
            <p:cNvPr id="4" name="Freeform 4"/>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en-US" dirty="0"/>
            </a:p>
          </p:txBody>
        </p:sp>
        <p:sp>
          <p:nvSpPr>
            <p:cNvPr id="5" name="TextBox 5"/>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
        <p:nvSpPr>
          <p:cNvPr id="2" name="TextBox 2"/>
          <p:cNvSpPr txBox="1"/>
          <p:nvPr/>
        </p:nvSpPr>
        <p:spPr>
          <a:xfrm>
            <a:off x="4036575" y="3051011"/>
            <a:ext cx="10214850" cy="4257576"/>
          </a:xfrm>
          <a:prstGeom prst="rect">
            <a:avLst/>
          </a:prstGeom>
        </p:spPr>
        <p:txBody>
          <a:bodyPr lIns="0" tIns="0" rIns="0" bIns="0" rtlCol="0" anchor="t">
            <a:spAutoFit/>
          </a:bodyPr>
          <a:lstStyle/>
          <a:p>
            <a:pPr marL="0" lvl="0" indent="0" algn="ctr">
              <a:lnSpc>
                <a:spcPts val="16620"/>
              </a:lnSpc>
              <a:spcBef>
                <a:spcPct val="0"/>
              </a:spcBef>
            </a:pPr>
            <a:r>
              <a:rPr lang="en-US" sz="13850" b="1" u="none" strike="noStrike" dirty="0">
                <a:solidFill>
                  <a:srgbClr val="FFFFFF"/>
                </a:solidFill>
                <a:latin typeface="Montserrat Bold"/>
                <a:ea typeface="Montserrat Bold"/>
                <a:cs typeface="Montserrat Bold"/>
                <a:sym typeface="Montserrat Bold"/>
              </a:rPr>
              <a:t>Security</a:t>
            </a:r>
            <a:br>
              <a:rPr lang="en-US" sz="13850" b="1" u="none" strike="noStrike" dirty="0">
                <a:solidFill>
                  <a:srgbClr val="FFFFFF"/>
                </a:solidFill>
                <a:latin typeface="Montserrat Bold"/>
                <a:ea typeface="Montserrat Bold"/>
                <a:cs typeface="Montserrat Bold"/>
                <a:sym typeface="Montserrat Bold"/>
              </a:rPr>
            </a:br>
            <a:r>
              <a:rPr lang="en-US" sz="13850" b="1" u="none" strike="noStrike" dirty="0">
                <a:solidFill>
                  <a:srgbClr val="FFFFFF"/>
                </a:solidFill>
                <a:latin typeface="Montserrat Bold"/>
                <a:ea typeface="Montserrat Bold"/>
                <a:cs typeface="Montserrat Bold"/>
                <a:sym typeface="Montserrat Bold"/>
              </a:rPr>
              <a:t>Present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91581" y="5762496"/>
            <a:ext cx="5218743" cy="1680018"/>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grpSp>
        <p:nvGrpSpPr>
          <p:cNvPr id="4" name="Group 4"/>
          <p:cNvGrpSpPr/>
          <p:nvPr/>
        </p:nvGrpSpPr>
        <p:grpSpPr>
          <a:xfrm>
            <a:off x="11372613" y="2568008"/>
            <a:ext cx="3260181" cy="3074486"/>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grpSp>
        <p:nvGrpSpPr>
          <p:cNvPr id="6" name="Group 6"/>
          <p:cNvGrpSpPr/>
          <p:nvPr/>
        </p:nvGrpSpPr>
        <p:grpSpPr>
          <a:xfrm>
            <a:off x="9372008" y="7581785"/>
            <a:ext cx="7261393" cy="1676515"/>
            <a:chOff x="0" y="0"/>
            <a:chExt cx="5968800" cy="1378080"/>
          </a:xfrm>
        </p:grpSpPr>
        <p:sp>
          <p:nvSpPr>
            <p:cNvPr id="7" name="Freeform 7"/>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sp>
        <p:nvSpPr>
          <p:cNvPr id="8" name="Freeform 8"/>
          <p:cNvSpPr/>
          <p:nvPr/>
        </p:nvSpPr>
        <p:spPr>
          <a:xfrm rot="-7336107">
            <a:off x="-7320947" y="-238151"/>
            <a:ext cx="12389411" cy="10763301"/>
          </a:xfrm>
          <a:custGeom>
            <a:avLst/>
            <a:gdLst/>
            <a:ahLst/>
            <a:cxnLst/>
            <a:rect l="l" t="t" r="r" b="b"/>
            <a:pathLst>
              <a:path w="12389411" h="10763301">
                <a:moveTo>
                  <a:pt x="0" y="0"/>
                </a:moveTo>
                <a:lnTo>
                  <a:pt x="12389411" y="0"/>
                </a:lnTo>
                <a:lnTo>
                  <a:pt x="12389411" y="10763302"/>
                </a:lnTo>
                <a:lnTo>
                  <a:pt x="0" y="10763302"/>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4332611" y="5802757"/>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TAM</a:t>
            </a:r>
          </a:p>
        </p:txBody>
      </p:sp>
      <p:grpSp>
        <p:nvGrpSpPr>
          <p:cNvPr id="10" name="Group 10"/>
          <p:cNvGrpSpPr/>
          <p:nvPr/>
        </p:nvGrpSpPr>
        <p:grpSpPr>
          <a:xfrm>
            <a:off x="5619685" y="5642494"/>
            <a:ext cx="2223664" cy="839955"/>
            <a:chOff x="0" y="0"/>
            <a:chExt cx="812800" cy="307023"/>
          </a:xfrm>
        </p:grpSpPr>
        <p:sp>
          <p:nvSpPr>
            <p:cNvPr id="11" name="Freeform 11"/>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B100E8"/>
              </a:solidFill>
              <a:prstDash val="solid"/>
              <a:round/>
            </a:ln>
          </p:spPr>
          <p:txBody>
            <a:bodyPr/>
            <a:lstStyle/>
            <a:p>
              <a:endParaRPr lang="en-US"/>
            </a:p>
          </p:txBody>
        </p:sp>
        <p:sp>
          <p:nvSpPr>
            <p:cNvPr id="12" name="TextBox 12"/>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$ 105M</a:t>
              </a:r>
            </a:p>
          </p:txBody>
        </p:sp>
      </p:grpSp>
      <p:sp>
        <p:nvSpPr>
          <p:cNvPr id="13" name="TextBox 13"/>
          <p:cNvSpPr txBox="1"/>
          <p:nvPr/>
        </p:nvSpPr>
        <p:spPr>
          <a:xfrm>
            <a:off x="4332611" y="6966561"/>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SAM</a:t>
            </a:r>
          </a:p>
        </p:txBody>
      </p:sp>
      <p:grpSp>
        <p:nvGrpSpPr>
          <p:cNvPr id="14" name="Group 14"/>
          <p:cNvGrpSpPr/>
          <p:nvPr/>
        </p:nvGrpSpPr>
        <p:grpSpPr>
          <a:xfrm>
            <a:off x="5619685" y="6806299"/>
            <a:ext cx="2223664" cy="839955"/>
            <a:chOff x="0" y="0"/>
            <a:chExt cx="812800" cy="307023"/>
          </a:xfrm>
        </p:grpSpPr>
        <p:sp>
          <p:nvSpPr>
            <p:cNvPr id="15" name="Freeform 15"/>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048AFF"/>
              </a:solidFill>
              <a:prstDash val="solid"/>
              <a:round/>
            </a:ln>
          </p:spPr>
          <p:txBody>
            <a:bodyPr/>
            <a:lstStyle/>
            <a:p>
              <a:endParaRPr lang="en-US"/>
            </a:p>
          </p:txBody>
        </p:sp>
        <p:sp>
          <p:nvSpPr>
            <p:cNvPr id="16" name="TextBox 16"/>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$ 56M</a:t>
              </a:r>
            </a:p>
          </p:txBody>
        </p:sp>
      </p:grpSp>
      <p:sp>
        <p:nvSpPr>
          <p:cNvPr id="17" name="TextBox 17"/>
          <p:cNvSpPr txBox="1"/>
          <p:nvPr/>
        </p:nvSpPr>
        <p:spPr>
          <a:xfrm>
            <a:off x="4332611" y="8130366"/>
            <a:ext cx="1137012" cy="471805"/>
          </a:xfrm>
          <a:prstGeom prst="rect">
            <a:avLst/>
          </a:prstGeom>
        </p:spPr>
        <p:txBody>
          <a:bodyPr lIns="0" tIns="0" rIns="0" bIns="0" rtlCol="0" anchor="t">
            <a:spAutoFit/>
          </a:bodyPr>
          <a:lstStyle/>
          <a:p>
            <a:pPr algn="l">
              <a:lnSpc>
                <a:spcPts val="3919"/>
              </a:lnSpc>
            </a:pPr>
            <a:r>
              <a:rPr lang="en-US" sz="2799" b="1">
                <a:solidFill>
                  <a:srgbClr val="000000"/>
                </a:solidFill>
                <a:latin typeface="Montserrat Bold"/>
                <a:ea typeface="Montserrat Bold"/>
                <a:cs typeface="Montserrat Bold"/>
                <a:sym typeface="Montserrat Bold"/>
              </a:rPr>
              <a:t>SOM</a:t>
            </a:r>
          </a:p>
        </p:txBody>
      </p:sp>
      <p:grpSp>
        <p:nvGrpSpPr>
          <p:cNvPr id="18" name="Group 18"/>
          <p:cNvGrpSpPr/>
          <p:nvPr/>
        </p:nvGrpSpPr>
        <p:grpSpPr>
          <a:xfrm>
            <a:off x="5619685" y="7970104"/>
            <a:ext cx="2223664" cy="839955"/>
            <a:chOff x="0" y="0"/>
            <a:chExt cx="812800" cy="307023"/>
          </a:xfrm>
        </p:grpSpPr>
        <p:sp>
          <p:nvSpPr>
            <p:cNvPr id="19" name="Freeform 19"/>
            <p:cNvSpPr/>
            <p:nvPr/>
          </p:nvSpPr>
          <p:spPr>
            <a:xfrm>
              <a:off x="0" y="0"/>
              <a:ext cx="812800" cy="307023"/>
            </a:xfrm>
            <a:custGeom>
              <a:avLst/>
              <a:gdLst/>
              <a:ahLst/>
              <a:cxnLst/>
              <a:rect l="l" t="t" r="r" b="b"/>
              <a:pathLst>
                <a:path w="812800" h="307023">
                  <a:moveTo>
                    <a:pt x="153511" y="0"/>
                  </a:moveTo>
                  <a:lnTo>
                    <a:pt x="659289" y="0"/>
                  </a:lnTo>
                  <a:cubicBezTo>
                    <a:pt x="700002" y="0"/>
                    <a:pt x="739049" y="16173"/>
                    <a:pt x="767838" y="44962"/>
                  </a:cubicBezTo>
                  <a:cubicBezTo>
                    <a:pt x="796627" y="73751"/>
                    <a:pt x="812800" y="112798"/>
                    <a:pt x="812800" y="153511"/>
                  </a:cubicBezTo>
                  <a:lnTo>
                    <a:pt x="812800" y="153511"/>
                  </a:lnTo>
                  <a:cubicBezTo>
                    <a:pt x="812800" y="194225"/>
                    <a:pt x="796627" y="233271"/>
                    <a:pt x="767838" y="262060"/>
                  </a:cubicBezTo>
                  <a:cubicBezTo>
                    <a:pt x="739049" y="290849"/>
                    <a:pt x="700002" y="307023"/>
                    <a:pt x="659289" y="307023"/>
                  </a:cubicBezTo>
                  <a:lnTo>
                    <a:pt x="153511" y="307023"/>
                  </a:lnTo>
                  <a:cubicBezTo>
                    <a:pt x="112798" y="307023"/>
                    <a:pt x="73751" y="290849"/>
                    <a:pt x="44962" y="262060"/>
                  </a:cubicBezTo>
                  <a:cubicBezTo>
                    <a:pt x="16173" y="233271"/>
                    <a:pt x="0" y="194225"/>
                    <a:pt x="0" y="153511"/>
                  </a:cubicBezTo>
                  <a:lnTo>
                    <a:pt x="0" y="153511"/>
                  </a:lnTo>
                  <a:cubicBezTo>
                    <a:pt x="0" y="112798"/>
                    <a:pt x="16173" y="73751"/>
                    <a:pt x="44962" y="44962"/>
                  </a:cubicBezTo>
                  <a:cubicBezTo>
                    <a:pt x="73751" y="16173"/>
                    <a:pt x="112798" y="0"/>
                    <a:pt x="153511" y="0"/>
                  </a:cubicBezTo>
                  <a:close/>
                </a:path>
              </a:pathLst>
            </a:custGeom>
            <a:solidFill>
              <a:srgbClr val="FFFFFF"/>
            </a:solidFill>
            <a:ln w="85725" cap="rnd">
              <a:solidFill>
                <a:srgbClr val="3652DD"/>
              </a:solidFill>
              <a:prstDash val="solid"/>
              <a:round/>
            </a:ln>
          </p:spPr>
          <p:txBody>
            <a:bodyPr/>
            <a:lstStyle/>
            <a:p>
              <a:endParaRPr lang="en-US"/>
            </a:p>
          </p:txBody>
        </p:sp>
        <p:sp>
          <p:nvSpPr>
            <p:cNvPr id="20" name="TextBox 20"/>
            <p:cNvSpPr txBox="1"/>
            <p:nvPr/>
          </p:nvSpPr>
          <p:spPr>
            <a:xfrm>
              <a:off x="0" y="-66675"/>
              <a:ext cx="812800" cy="373698"/>
            </a:xfrm>
            <a:prstGeom prst="rect">
              <a:avLst/>
            </a:prstGeom>
          </p:spPr>
          <p:txBody>
            <a:bodyPr lIns="0" tIns="0" rIns="0" bIns="0" rtlCol="0" anchor="ctr"/>
            <a:lstStyle/>
            <a:p>
              <a:pPr algn="ctr">
                <a:lnSpc>
                  <a:spcPts val="4339"/>
                </a:lnSpc>
              </a:pPr>
              <a:r>
                <a:rPr lang="en-US" sz="3099" b="1">
                  <a:solidFill>
                    <a:srgbClr val="000000"/>
                  </a:solidFill>
                  <a:latin typeface="Montserrat Bold"/>
                  <a:ea typeface="Montserrat Bold"/>
                  <a:cs typeface="Montserrat Bold"/>
                  <a:sym typeface="Montserrat Bold"/>
                </a:rPr>
                <a:t>$ 12M</a:t>
              </a:r>
            </a:p>
          </p:txBody>
        </p:sp>
      </p:grpSp>
      <p:sp>
        <p:nvSpPr>
          <p:cNvPr id="21" name="TextBox 21"/>
          <p:cNvSpPr txBox="1"/>
          <p:nvPr/>
        </p:nvSpPr>
        <p:spPr>
          <a:xfrm>
            <a:off x="11803538" y="4321784"/>
            <a:ext cx="2489473"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10%</a:t>
            </a:r>
          </a:p>
        </p:txBody>
      </p:sp>
      <p:sp>
        <p:nvSpPr>
          <p:cNvPr id="22" name="TextBox 22"/>
          <p:cNvSpPr txBox="1"/>
          <p:nvPr/>
        </p:nvSpPr>
        <p:spPr>
          <a:xfrm>
            <a:off x="11372613" y="6035932"/>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20%</a:t>
            </a:r>
          </a:p>
        </p:txBody>
      </p:sp>
      <p:sp>
        <p:nvSpPr>
          <p:cNvPr id="23" name="TextBox 23"/>
          <p:cNvSpPr txBox="1"/>
          <p:nvPr/>
        </p:nvSpPr>
        <p:spPr>
          <a:xfrm>
            <a:off x="11372613" y="7813874"/>
            <a:ext cx="3351322" cy="1028590"/>
          </a:xfrm>
          <a:prstGeom prst="rect">
            <a:avLst/>
          </a:prstGeom>
        </p:spPr>
        <p:txBody>
          <a:bodyPr lIns="0" tIns="0" rIns="0" bIns="0" rtlCol="0" anchor="t">
            <a:spAutoFit/>
          </a:bodyPr>
          <a:lstStyle/>
          <a:p>
            <a:pPr algn="ctr">
              <a:lnSpc>
                <a:spcPts val="8316"/>
              </a:lnSpc>
            </a:pPr>
            <a:r>
              <a:rPr lang="en-US" sz="5940" b="1">
                <a:solidFill>
                  <a:srgbClr val="FFFFFF"/>
                </a:solidFill>
                <a:latin typeface="Montserrat Bold"/>
                <a:ea typeface="Montserrat Bold"/>
                <a:cs typeface="Montserrat Bold"/>
                <a:sym typeface="Montserrat Bold"/>
              </a:rPr>
              <a:t>70%</a:t>
            </a:r>
          </a:p>
        </p:txBody>
      </p:sp>
      <p:sp>
        <p:nvSpPr>
          <p:cNvPr id="24" name="TextBox 24"/>
          <p:cNvSpPr txBox="1"/>
          <p:nvPr/>
        </p:nvSpPr>
        <p:spPr>
          <a:xfrm>
            <a:off x="4036297" y="1932113"/>
            <a:ext cx="7921837" cy="973050"/>
          </a:xfrm>
          <a:prstGeom prst="rect">
            <a:avLst/>
          </a:prstGeom>
        </p:spPr>
        <p:txBody>
          <a:bodyPr lIns="0" tIns="0" rIns="0" bIns="0" rtlCol="0" anchor="t">
            <a:spAutoFit/>
          </a:bodyPr>
          <a:lstStyle/>
          <a:p>
            <a:pPr marL="0" lvl="0" indent="0" algn="l">
              <a:lnSpc>
                <a:spcPts val="7644"/>
              </a:lnSpc>
              <a:spcBef>
                <a:spcPct val="0"/>
              </a:spcBef>
            </a:pPr>
            <a:r>
              <a:rPr lang="en-US" sz="6370" b="1" u="none" strike="noStrike">
                <a:solidFill>
                  <a:srgbClr val="101010"/>
                </a:solidFill>
                <a:latin typeface="Montserrat Bold"/>
                <a:ea typeface="Montserrat Bold"/>
                <a:cs typeface="Montserrat Bold"/>
                <a:sym typeface="Montserrat Bold"/>
              </a:rPr>
              <a:t>Target Market</a:t>
            </a:r>
          </a:p>
        </p:txBody>
      </p:sp>
      <p:sp>
        <p:nvSpPr>
          <p:cNvPr id="25" name="TextBox 25"/>
          <p:cNvSpPr txBox="1"/>
          <p:nvPr/>
        </p:nvSpPr>
        <p:spPr>
          <a:xfrm>
            <a:off x="4036297" y="3071864"/>
            <a:ext cx="6993192" cy="1456205"/>
          </a:xfrm>
          <a:prstGeom prst="rect">
            <a:avLst/>
          </a:prstGeom>
        </p:spPr>
        <p:txBody>
          <a:bodyPr lIns="0" tIns="0" rIns="0" bIns="0" rtlCol="0" anchor="t">
            <a:spAutoFit/>
          </a:bodyPr>
          <a:lstStyle/>
          <a:p>
            <a:pPr marL="0" lvl="0" indent="0" algn="l">
              <a:lnSpc>
                <a:spcPts val="2930"/>
              </a:lnSpc>
              <a:spcBef>
                <a:spcPct val="0"/>
              </a:spcBef>
            </a:pPr>
            <a:r>
              <a:rPr lang="en-US" sz="2093" u="none" strike="noStrike">
                <a:solidFill>
                  <a:srgbClr val="101010"/>
                </a:solidFill>
                <a:latin typeface="Montserrat"/>
                <a:ea typeface="Montserrat"/>
                <a:cs typeface="Montserrat"/>
                <a:sym typeface="Montserrat"/>
              </a:rPr>
              <a:t>Lorem ipsum dolor sit amet, consectetur adipiscing elit. Quisque facilisis tincidunt risus sit amet sagittis. Praesent tempus vitae felis maximus pretium. Mauris quam dui, scelerisque.</a:t>
            </a:r>
          </a:p>
        </p:txBody>
      </p:sp>
      <p:pic>
        <p:nvPicPr>
          <p:cNvPr id="26" name="Picture 25" descr="A bug in a circle with text in it&#10;&#10;AI-generated content may be incorrect.">
            <a:extLst>
              <a:ext uri="{FF2B5EF4-FFF2-40B4-BE49-F238E27FC236}">
                <a16:creationId xmlns:a16="http://schemas.microsoft.com/office/drawing/2014/main" id="{59D7EEFB-DE83-7F7C-46EF-4C577AEEEC64}"/>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l="12439" b="13858"/>
          <a:stretch/>
        </p:blipFill>
        <p:spPr>
          <a:xfrm>
            <a:off x="0" y="8161877"/>
            <a:ext cx="2145559" cy="212512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5f27486-b66c-4845-b428-12a1b0fc67f5}" enabled="1" method="Standard" siteId="{29668e89-50dc-4cde-8109-c20a1e5f2b4f}" contentBits="2" removed="0"/>
</clbl:labelList>
</file>

<file path=docProps/app.xml><?xml version="1.0" encoding="utf-8"?>
<Properties xmlns="http://schemas.openxmlformats.org/officeDocument/2006/extended-properties" xmlns:vt="http://schemas.openxmlformats.org/officeDocument/2006/docPropsVTypes">
  <TotalTime>4</TotalTime>
  <Words>771</Words>
  <Application>Microsoft Macintosh PowerPoint</Application>
  <PresentationFormat>Custom</PresentationFormat>
  <Paragraphs>72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Montserrat</vt:lpstr>
      <vt:lpstr>Arial</vt:lpstr>
      <vt:lpstr>Montserrat Bold</vt:lpstr>
      <vt:lpstr>Roboto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cp:lastModifiedBy>Todor Todorov</cp:lastModifiedBy>
  <cp:revision>6</cp:revision>
  <dcterms:created xsi:type="dcterms:W3CDTF">2006-08-16T00:00:00Z</dcterms:created>
  <dcterms:modified xsi:type="dcterms:W3CDTF">2025-05-07T06:23:43Z</dcterms:modified>
  <dc:identifier>DAGmk8ZQKN8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Evrotrust - За вътрешно ползване</vt:lpwstr>
  </property>
</Properties>
</file>